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2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1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1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2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4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61FE-DDDA-429B-BCE8-DA3820A440A3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A040-CAAF-4727-AE63-AD62CD7C8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1" y="563672"/>
            <a:ext cx="9619989" cy="56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789" y="1189973"/>
            <a:ext cx="7841294" cy="5007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6510"/>
            <a:ext cx="10515599" cy="5450453"/>
          </a:xfrm>
        </p:spPr>
      </p:pic>
    </p:spTree>
    <p:extLst>
      <p:ext uri="{BB962C8B-B14F-4D97-AF65-F5344CB8AC3E}">
        <p14:creationId xmlns:p14="http://schemas.microsoft.com/office/powerpoint/2010/main" val="237717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278" y="726510"/>
            <a:ext cx="8906007" cy="9641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5" y="638827"/>
            <a:ext cx="9970719" cy="5538136"/>
          </a:xfrm>
        </p:spPr>
      </p:pic>
    </p:spTree>
    <p:extLst>
      <p:ext uri="{BB962C8B-B14F-4D97-AF65-F5344CB8AC3E}">
        <p14:creationId xmlns:p14="http://schemas.microsoft.com/office/powerpoint/2010/main" val="231377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2" y="365125"/>
            <a:ext cx="10759857" cy="5811838"/>
          </a:xfrm>
        </p:spPr>
      </p:pic>
    </p:spTree>
    <p:extLst>
      <p:ext uri="{BB962C8B-B14F-4D97-AF65-F5344CB8AC3E}">
        <p14:creationId xmlns:p14="http://schemas.microsoft.com/office/powerpoint/2010/main" val="388295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0597"/>
            <a:ext cx="10515600" cy="2000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5989"/>
            <a:ext cx="10610589" cy="5700974"/>
          </a:xfrm>
        </p:spPr>
      </p:pic>
    </p:spTree>
    <p:extLst>
      <p:ext uri="{BB962C8B-B14F-4D97-AF65-F5344CB8AC3E}">
        <p14:creationId xmlns:p14="http://schemas.microsoft.com/office/powerpoint/2010/main" val="178552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7315" y="851770"/>
            <a:ext cx="7540670" cy="83891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2" y="663879"/>
            <a:ext cx="10308920" cy="5513084"/>
          </a:xfrm>
        </p:spPr>
      </p:pic>
    </p:spTree>
    <p:extLst>
      <p:ext uri="{BB962C8B-B14F-4D97-AF65-F5344CB8AC3E}">
        <p14:creationId xmlns:p14="http://schemas.microsoft.com/office/powerpoint/2010/main" val="38110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408" y="1440493"/>
            <a:ext cx="7415408" cy="25019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876822"/>
            <a:ext cx="10359024" cy="5300141"/>
          </a:xfrm>
        </p:spPr>
      </p:pic>
    </p:spTree>
    <p:extLst>
      <p:ext uri="{BB962C8B-B14F-4D97-AF65-F5344CB8AC3E}">
        <p14:creationId xmlns:p14="http://schemas.microsoft.com/office/powerpoint/2010/main" val="213062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 қауіпсіздігі нұсқамалары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7001"/>
            <a:ext cx="3696222" cy="2512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56" y="1847001"/>
            <a:ext cx="3544866" cy="2512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422" y="1847000"/>
            <a:ext cx="3770334" cy="1935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22" y="3782859"/>
            <a:ext cx="3770334" cy="2913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756" y="4359057"/>
            <a:ext cx="3544866" cy="2337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359057"/>
            <a:ext cx="3696222" cy="22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86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Өрт қауіпсіздігі нұсқамалары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03</dc:creator>
  <cp:lastModifiedBy>03</cp:lastModifiedBy>
  <cp:revision>4</cp:revision>
  <dcterms:created xsi:type="dcterms:W3CDTF">2021-08-31T08:17:10Z</dcterms:created>
  <dcterms:modified xsi:type="dcterms:W3CDTF">2021-09-02T05:14:47Z</dcterms:modified>
</cp:coreProperties>
</file>