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90" r:id="rId3"/>
    <p:sldId id="281" r:id="rId4"/>
    <p:sldId id="283" r:id="rId5"/>
    <p:sldId id="282" r:id="rId6"/>
    <p:sldId id="289" r:id="rId7"/>
    <p:sldId id="263" r:id="rId8"/>
    <p:sldId id="284" r:id="rId9"/>
    <p:sldId id="288" r:id="rId10"/>
    <p:sldId id="28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1"/>
    <p:penClr>
      <a:srgbClr val="FF0000"/>
    </p:penClr>
  </p:showPr>
  <p:clrMru>
    <a:srgbClr val="FF0000"/>
    <a:srgbClr val="0000CC"/>
    <a:srgbClr val="000099"/>
    <a:srgbClr val="003300"/>
    <a:srgbClr val="99CCFF"/>
    <a:srgbClr val="008000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20A96-A326-4601-8A7B-B5093E49DEDB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9AA5A-7C92-43FB-9C34-50D310929A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98CCB-384E-4FE0-9C3A-4ED1FD61CB08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1DAA0-E5FC-4BF8-AF5A-2D699CA249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D5A9C-6D69-41A1-8DAD-D2E6C5D5B4C1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F4DA0-920D-49B0-87BE-E0863B9E8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51C56-D5C1-48D1-BF0D-099B8F848A19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81EB9-F5AA-4D7D-9DB3-7B43025B44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7BC7D-7133-4A62-8C0B-D4BF0C640F65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24517-E5AC-4F35-AB1D-217FA7A88D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8B516-0774-44A6-847B-D67CF323DE37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0753F-5489-45AE-892D-A142AF1C90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7F69B-8BCE-44DF-854B-B33C042D1A79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CD385-BE28-407E-9D8A-CCE66C5D38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2CA55-6D75-4C43-9D9C-7CAFF0CFEEB6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7B7CB-1466-4EAA-A5FC-EA047609F3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E2E34-1134-449E-B996-96DDAF4A41A7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BA4E4-8CC7-46AE-9A24-A0E96BF4B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944ED-BD4C-4418-8AD0-9F618A560F13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B63A3-1184-464C-BDDB-74D978880C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C5ACD-B0CB-4D04-A048-6158F6565C88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4FED7-D6D0-49AE-B3A9-28FC969E61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7CA3DF-55C2-4808-B38D-8AA2A6F00308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DF0ADE-B80C-4F1A-9B93-8D6020F1D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643841" cy="1143000"/>
          </a:xfrm>
        </p:spPr>
        <p:txBody>
          <a:bodyPr/>
          <a:lstStyle/>
          <a:p>
            <a:pPr eaLnBrk="1" hangingPunct="1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«Балқаш қаласының жалпы білім беретін   №5 орта мектебі»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611560" y="980728"/>
            <a:ext cx="7729564" cy="1428750"/>
          </a:xfrm>
        </p:spPr>
        <p:txBody>
          <a:bodyPr/>
          <a:lstStyle/>
          <a:p>
            <a:pPr algn="ctr">
              <a:buNone/>
            </a:pPr>
            <a:r>
              <a:rPr lang="kk-KZ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Ғылыми жұмыстың </a:t>
            </a:r>
            <a:r>
              <a:rPr lang="kk-KZ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тақырыбы: </a:t>
            </a:r>
            <a:endParaRPr lang="kk-KZ" sz="4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4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4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Асық ойнаған азбайды”</a:t>
            </a:r>
            <a:endParaRPr lang="ru-RU" sz="44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8187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028" name="Picture 4" descr="http://massaget.kz/userdata/users/user_53532/13636735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214686"/>
            <a:ext cx="5715040" cy="3357586"/>
          </a:xfrm>
          <a:prstGeom prst="rect">
            <a:avLst/>
          </a:prstGeom>
          <a:noFill/>
        </p:spPr>
      </p:pic>
    </p:spTree>
  </p:cSld>
  <p:clrMapOvr>
    <a:masterClrMapping/>
  </p:clrMapOvr>
  <p:transition advTm="1864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928662" y="928670"/>
            <a:ext cx="7286676" cy="850900"/>
          </a:xfrm>
        </p:spPr>
        <p:txBody>
          <a:bodyPr/>
          <a:lstStyle/>
          <a:p>
            <a:pPr eaLnBrk="1" hangingPunct="1"/>
            <a:r>
              <a:rPr lang="kk-KZ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Әрине, осы сын сәттерде өзіме де соны тілеймін!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kk-KZ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714375" y="1785938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40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000099"/>
              </a:solidFill>
              <a:latin typeface="Calibri" pitchFamily="34" charset="0"/>
            </a:endParaRPr>
          </a:p>
        </p:txBody>
      </p:sp>
      <p:pic>
        <p:nvPicPr>
          <p:cNvPr id="8199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8187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285992"/>
            <a:ext cx="557216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20719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44" y="0"/>
            <a:ext cx="7858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6416" y="80628"/>
            <a:ext cx="763544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188640"/>
            <a:ext cx="71287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МАЗМҰНЫ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Кіріспе бөлімі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2.Зерттеу бөлімі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2.1.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Асықтар тарихы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2.2.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Асық ойыны барысындағы сөйлеу мәдениеті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2.3.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Асыққа байланысты ырымдар мен мақал-мәтелдер</a:t>
            </a:r>
            <a:br>
              <a:rPr lang="kk-KZ" sz="3200" dirty="0"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Қорытынды</a:t>
            </a:r>
            <a:r>
              <a:rPr lang="kk-KZ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kk-KZ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Пайдаланылған әдебиеттер тізімі.</a:t>
            </a:r>
            <a:br>
              <a:rPr lang="kk-K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172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850900"/>
          </a:xfrm>
        </p:spPr>
        <p:txBody>
          <a:bodyPr/>
          <a:lstStyle/>
          <a:p>
            <a:pPr eaLnBrk="1" hangingPunct="1"/>
            <a:endParaRPr lang="kk-KZ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714375" y="1785938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40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000099"/>
              </a:solidFill>
              <a:latin typeface="Calibri" pitchFamily="34" charset="0"/>
            </a:endParaRPr>
          </a:p>
        </p:txBody>
      </p:sp>
      <p:pic>
        <p:nvPicPr>
          <p:cNvPr id="8199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8187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764704"/>
            <a:ext cx="7072362" cy="495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534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850900"/>
          </a:xfrm>
        </p:spPr>
        <p:txBody>
          <a:bodyPr/>
          <a:lstStyle/>
          <a:p>
            <a:pPr eaLnBrk="1" hangingPunct="1"/>
            <a:endParaRPr lang="kk-KZ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714375" y="1785938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40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000099"/>
              </a:solidFill>
              <a:latin typeface="Calibri" pitchFamily="34" charset="0"/>
            </a:endParaRPr>
          </a:p>
        </p:txBody>
      </p:sp>
      <p:pic>
        <p:nvPicPr>
          <p:cNvPr id="8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8187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1746" name="Picture 2" descr="http://www.bnews.kz/picture/641/news/ad637d1b61eb5433369e7f5ee9e59df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500042"/>
            <a:ext cx="3714776" cy="6072167"/>
          </a:xfrm>
          <a:prstGeom prst="rect">
            <a:avLst/>
          </a:prstGeom>
          <a:noFill/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642918"/>
            <a:ext cx="4500562" cy="444157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898242" tIns="45720" rIns="91440" bIns="8569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Бекболат Тілеухан ағамыздың  Асық ойыны </a:t>
            </a:r>
          </a:p>
          <a:p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Ұлттық спорт Федерациясын құруына </a:t>
            </a:r>
          </a:p>
          <a:p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асық ойынына деген қызығушылығы </a:t>
            </a:r>
          </a:p>
          <a:p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себеп болған шығар.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1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 advTm="12828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850900"/>
          </a:xfrm>
        </p:spPr>
        <p:txBody>
          <a:bodyPr/>
          <a:lstStyle/>
          <a:p>
            <a:pPr eaLnBrk="1" hangingPunct="1"/>
            <a:endParaRPr lang="kk-KZ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714375" y="1785938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40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000099"/>
              </a:solidFill>
              <a:latin typeface="Calibri" pitchFamily="34" charset="0"/>
            </a:endParaRPr>
          </a:p>
        </p:txBody>
      </p:sp>
      <p:pic>
        <p:nvPicPr>
          <p:cNvPr id="8199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8187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2770" name="Picture 2" descr="http://asyq.kz/wp-content/uploads/2013/05/tAF75V9AoZbv63j0CIrp9rrB8EK91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16632"/>
            <a:ext cx="7272808" cy="5256584"/>
          </a:xfrm>
          <a:prstGeom prst="rect">
            <a:avLst/>
          </a:prstGeom>
          <a:noFill/>
        </p:spPr>
      </p:pic>
    </p:spTree>
  </p:cSld>
  <p:clrMapOvr>
    <a:masterClrMapping/>
  </p:clrMapOvr>
  <p:transition advTm="90984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416824" cy="6336704"/>
          </a:xfrm>
        </p:spPr>
        <p:txBody>
          <a:bodyPr/>
          <a:lstStyle/>
          <a:p>
            <a:pPr algn="l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Асықтың 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Сақа – 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асықтың үлкен әрі шымыр түрі. Бұл асық жеткен еркек қойдан  (серкеден) немесе қошқар-текеден алынады.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Кеней – 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көпшілік ойнауға арналған қарапайым асықтар.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Шүкейт –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 жас малдың асығы.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Қойлық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 – қойдың асығы.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Ешкімек 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ешкінің асығы.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Құлжа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 – құлжаның асығы.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Көктабан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 – қорғасын құйылған салмақты сақа асық.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Топай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 – сиырдың асығы.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Жабай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 – ірі асықты айтады.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Қолқар – 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арқардың асығы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7" name="Picture 11" descr="орнамент0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8054" y="0"/>
            <a:ext cx="745946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850900"/>
          </a:xfrm>
        </p:spPr>
        <p:txBody>
          <a:bodyPr/>
          <a:lstStyle/>
          <a:p>
            <a:pPr eaLnBrk="1" hangingPunct="1"/>
            <a:endParaRPr lang="kk-KZ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714375" y="1785938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40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000099"/>
              </a:solidFill>
              <a:latin typeface="Calibri" pitchFamily="34" charset="0"/>
            </a:endParaRPr>
          </a:p>
        </p:txBody>
      </p:sp>
      <p:pic>
        <p:nvPicPr>
          <p:cNvPr id="8199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8187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500042"/>
            <a:ext cx="685804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4542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850900"/>
          </a:xfrm>
        </p:spPr>
        <p:txBody>
          <a:bodyPr/>
          <a:lstStyle/>
          <a:p>
            <a:pPr eaLnBrk="1" hangingPunct="1"/>
            <a:endParaRPr lang="kk-KZ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714375" y="1785938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40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000099"/>
              </a:solidFill>
              <a:latin typeface="Calibri" pitchFamily="34" charset="0"/>
            </a:endParaRPr>
          </a:p>
        </p:txBody>
      </p:sp>
      <p:pic>
        <p:nvPicPr>
          <p:cNvPr id="8199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8187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85728"/>
            <a:ext cx="728667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25734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714375" y="1785938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40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000099"/>
              </a:solidFill>
              <a:latin typeface="Calibri" pitchFamily="34" charset="0"/>
            </a:endParaRPr>
          </a:p>
        </p:txBody>
      </p:sp>
      <p:pic>
        <p:nvPicPr>
          <p:cNvPr id="8199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Picture 11" descr="орнамент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8187" y="0"/>
            <a:ext cx="7858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lum bright="14000" contrast="21000"/>
          </a:blip>
          <a:srcRect/>
          <a:stretch>
            <a:fillRect/>
          </a:stretch>
        </p:blipFill>
        <p:spPr bwMode="auto">
          <a:xfrm>
            <a:off x="3929058" y="3786190"/>
            <a:ext cx="421484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000100" y="285728"/>
            <a:ext cx="72866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Жүрегі “елім” деп соққан әр қазақ азаматының</a:t>
            </a:r>
          </a:p>
          <a:p>
            <a:r>
              <a:rPr lang="kk-KZ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әрқашан асығы алшысынан түссін деп тілеймін!</a:t>
            </a:r>
            <a:endParaRPr lang="ru-RU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9609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59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«Балқаш қаласының жалпы білім беретін   №5 орта мектебі»  </vt:lpstr>
      <vt:lpstr>Слайд 2</vt:lpstr>
      <vt:lpstr>Слайд 3</vt:lpstr>
      <vt:lpstr>Слайд 4</vt:lpstr>
      <vt:lpstr>Слайд 5</vt:lpstr>
      <vt:lpstr>Асықтың түрлері  Сақа – асықтың үлкен әрі шымыр түрі. Бұл асық жеткен еркек қойдан  (серкеден) немесе қошқар-текеден алынады. Кеней – көпшілік ойнауға арналған қарапайым асықтар. Шүкейт – жас малдың асығы. Қойлық – қойдың асығы. Ешкімек – ешкінің асығы. Құлжа – құлжаның асығы. Көктабан – қорғасын құйылған салмақты сақа асық. Топай – сиырдың асығы. Жабай – ірі асықты айтады. Қолқар – арқардың асығы</vt:lpstr>
      <vt:lpstr>Слайд 7</vt:lpstr>
      <vt:lpstr>Слайд 8</vt:lpstr>
      <vt:lpstr>Слайд 9</vt:lpstr>
      <vt:lpstr>Әрине, осы сын сәттерде өзіме де соны тілеймін!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Ученик</dc:creator>
  <cp:lastModifiedBy>Admin</cp:lastModifiedBy>
  <cp:revision>76</cp:revision>
  <dcterms:created xsi:type="dcterms:W3CDTF">2012-11-22T06:44:51Z</dcterms:created>
  <dcterms:modified xsi:type="dcterms:W3CDTF">2015-03-20T05:39:52Z</dcterms:modified>
</cp:coreProperties>
</file>