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0" r:id="rId3"/>
    <p:sldId id="281" r:id="rId4"/>
    <p:sldId id="283" r:id="rId5"/>
    <p:sldId id="282" r:id="rId6"/>
    <p:sldId id="289" r:id="rId7"/>
    <p:sldId id="263" r:id="rId8"/>
    <p:sldId id="284" r:id="rId9"/>
    <p:sldId id="288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  <p:clrMru>
    <a:srgbClr val="FF0000"/>
    <a:srgbClr val="0000CC"/>
    <a:srgbClr val="000099"/>
    <a:srgbClr val="003300"/>
    <a:srgbClr val="99CCFF"/>
    <a:srgbClr val="0080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0A96-A326-4601-8A7B-B5093E49DED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AA5A-7C92-43FB-9C34-50D310929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8CCB-384E-4FE0-9C3A-4ED1FD61CB0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DAA0-E5FC-4BF8-AF5A-2D699CA2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5A9C-6D69-41A1-8DAD-D2E6C5D5B4C1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4DA0-920D-49B0-87BE-E0863B9E8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1C56-D5C1-48D1-BF0D-099B8F848A19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1EB9-F5AA-4D7D-9DB3-7B43025B4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BC7D-7133-4A62-8C0B-D4BF0C640F6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4517-E5AC-4F35-AB1D-217FA7A88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B516-0774-44A6-847B-D67CF323DE37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753F-5489-45AE-892D-A142AF1C9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F69B-8BCE-44DF-854B-B33C042D1A79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D385-BE28-407E-9D8A-CCE66C5D3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CA55-6D75-4C43-9D9C-7CAFF0CFEEB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B7CB-1466-4EAA-A5FC-EA047609F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2E34-1134-449E-B996-96DDAF4A41A7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A4E4-8CC7-46AE-9A24-A0E96BF4B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44ED-BD4C-4418-8AD0-9F618A560F1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63A3-1184-464C-BDDB-74D978880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5ACD-B0CB-4D04-A048-6158F6565C8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FED7-D6D0-49AE-B3A9-28FC969E6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7CA3DF-55C2-4808-B38D-8AA2A6F0030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F0ADE-B80C-4F1A-9B93-8D6020F1D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43841" cy="1143000"/>
          </a:xfrm>
        </p:spPr>
        <p:txBody>
          <a:bodyPr/>
          <a:lstStyle/>
          <a:p>
            <a:pPr eaLnBrk="1" hangingPunct="1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«Балқаш қаласының жалпы білім беретін   №5 орта мектебі»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7729564" cy="1428750"/>
          </a:xfrm>
        </p:spPr>
        <p:txBody>
          <a:bodyPr/>
          <a:lstStyle/>
          <a:p>
            <a:pPr algn="ctr">
              <a:buNone/>
            </a:pPr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Ғылыми жұмыстың </a:t>
            </a:r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endParaRPr lang="kk-KZ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Асық ойнаған азбайды”</a:t>
            </a:r>
            <a:endParaRPr lang="ru-RU" sz="4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" name="Picture 4" descr="http://massaget.kz/userdata/users/user_53532/1363673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14686"/>
            <a:ext cx="5715040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18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286676" cy="850900"/>
          </a:xfrm>
        </p:spPr>
        <p:txBody>
          <a:bodyPr/>
          <a:lstStyle/>
          <a:p>
            <a:pPr eaLnBrk="1" hangingPunct="1"/>
            <a:r>
              <a:rPr lang="kk-KZ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Әрине, осы сын сәттерде өзіме де соны тілеймін!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kk-KZ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199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85992"/>
            <a:ext cx="557216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7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4" y="0"/>
            <a:ext cx="785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0628"/>
            <a:ext cx="76354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Кіріспе бөлімі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2.Зерттеу бөлімі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2.1.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Асықтар тарихы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Асық ойыны барысындағы сөйлеу мәдениеті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2.3.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Асыққа байланысты ырымдар мен мақал-мәтелдер</a:t>
            </a:r>
            <a:br>
              <a:rPr lang="kk-KZ" sz="3200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Қорытынды</a:t>
            </a:r>
            <a:r>
              <a:rPr lang="kk-KZ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kk-KZ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әдебиеттер тізімі.</a:t>
            </a:r>
            <a:b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7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pPr eaLnBrk="1" hangingPunct="1"/>
            <a:endParaRPr lang="kk-KZ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199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64704"/>
            <a:ext cx="7072362" cy="49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pPr eaLnBrk="1" hangingPunct="1"/>
            <a:endParaRPr lang="kk-KZ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46" name="Picture 2" descr="http://www.bnews.kz/picture/641/news/ad637d1b61eb5433369e7f5ee9e59d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3714776" cy="6072167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42918"/>
            <a:ext cx="4500562" cy="44415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98242" tIns="45720" rIns="91440" bIns="8569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Бекболат Тілеухан ағамыздың  Асық ойыны </a:t>
            </a:r>
          </a:p>
          <a:p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Ұлттық спорт Федерациясын құруына </a:t>
            </a:r>
          </a:p>
          <a:p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асық ойынына деген қызығушылығы </a:t>
            </a:r>
          </a:p>
          <a:p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себеп болған шығар.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12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pPr eaLnBrk="1" hangingPunct="1"/>
            <a:endParaRPr lang="kk-KZ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199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0" name="Picture 2" descr="http://asyq.kz/wp-content/uploads/2013/05/tAF75V9AoZbv63j0CIrp9rrB8EK9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6632"/>
            <a:ext cx="7272808" cy="5256584"/>
          </a:xfrm>
          <a:prstGeom prst="rect">
            <a:avLst/>
          </a:prstGeom>
          <a:noFill/>
        </p:spPr>
      </p:pic>
    </p:spTree>
  </p:cSld>
  <p:clrMapOvr>
    <a:masterClrMapping/>
  </p:clrMapOvr>
  <p:transition advTm="909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6336704"/>
          </a:xfrm>
        </p:spPr>
        <p:txBody>
          <a:bodyPr/>
          <a:lstStyle/>
          <a:p>
            <a:pPr algn="l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Асықтың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Сақа – 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асықтың үлкен әрі шымыр түрі. Бұл асық жеткен еркек қойдан  (серкеден) немесе қошқар-текеден алынады.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Кеней – 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көпшілік ойнауға арналған қарапайым асықтар.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Шүкейт –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жас малдың асығы.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Қойлық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– қойдың асығы.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Ешкімек 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– ешкінің асығы.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Құлжа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– құлжаның асығы.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Көктабан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– қорғасын құйылған салмақты сақа асық.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Топай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– сиырдың асығы.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Жабай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– ірі асықты айтады.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Қолқар – 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арқардың асығы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1" descr="орнамент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8054" y="0"/>
            <a:ext cx="745946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pPr eaLnBrk="1" hangingPunct="1"/>
            <a:endParaRPr lang="kk-KZ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199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685804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42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50900"/>
          </a:xfrm>
        </p:spPr>
        <p:txBody>
          <a:bodyPr/>
          <a:lstStyle/>
          <a:p>
            <a:pPr eaLnBrk="1" hangingPunct="1"/>
            <a:endParaRPr lang="kk-KZ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199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728667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73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199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1" descr="орнамент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7" y="0"/>
            <a:ext cx="7858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lum bright="14000" contrast="21000"/>
          </a:blip>
          <a:srcRect/>
          <a:stretch>
            <a:fillRect/>
          </a:stretch>
        </p:blipFill>
        <p:spPr bwMode="auto">
          <a:xfrm>
            <a:off x="3929058" y="3786190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285728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Жүрегі “елім” деп соққан әр қазақ азаматының</a:t>
            </a:r>
          </a:p>
          <a:p>
            <a:r>
              <a:rPr lang="kk-KZ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әрқашан асығы алшысынан түссін деп тілеймін!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60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«Балқаш қаласының жалпы білім беретін   №5 орта мектебі»  </vt:lpstr>
      <vt:lpstr>Слайд 2</vt:lpstr>
      <vt:lpstr>Слайд 3</vt:lpstr>
      <vt:lpstr>Слайд 4</vt:lpstr>
      <vt:lpstr>Слайд 5</vt:lpstr>
      <vt:lpstr>Асықтың түрлері  Сақа – асықтың үлкен әрі шымыр түрі. Бұл асық жеткен еркек қойдан  (серкеден) немесе қошқар-текеден алынады. Кеней – көпшілік ойнауға арналған қарапайым асықтар. Шүкейт – жас малдың асығы. Қойлық – қойдың асығы. Ешкімек – ешкінің асығы. Құлжа – құлжаның асығы. Көктабан – қорғасын құйылған салмақты сақа асық. Топай – сиырдың асығы. Жабай – ірі асықты айтады. Қолқар – арқардың асығы</vt:lpstr>
      <vt:lpstr>Слайд 7</vt:lpstr>
      <vt:lpstr>Слайд 8</vt:lpstr>
      <vt:lpstr>Слайд 9</vt:lpstr>
      <vt:lpstr>Әрине, осы сын сәттерде өзіме де соны тілеймін!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Admin</cp:lastModifiedBy>
  <cp:revision>76</cp:revision>
  <dcterms:created xsi:type="dcterms:W3CDTF">2012-11-22T06:44:51Z</dcterms:created>
  <dcterms:modified xsi:type="dcterms:W3CDTF">2015-03-20T05:39:52Z</dcterms:modified>
</cp:coreProperties>
</file>