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7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5" r:id="rId19"/>
    <p:sldId id="276" r:id="rId2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800000"/>
    <a:srgbClr val="008080"/>
    <a:srgbClr val="CC00CC"/>
    <a:srgbClr val="422C16"/>
    <a:srgbClr val="0C788E"/>
    <a:srgbClr val="006666"/>
    <a:srgbClr val="336699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811" autoAdjust="0"/>
    <p:restoredTop sz="94652" autoAdjust="0"/>
  </p:normalViewPr>
  <p:slideViewPr>
    <p:cSldViewPr>
      <p:cViewPr varScale="1">
        <p:scale>
          <a:sx n="70" d="100"/>
          <a:sy n="70" d="100"/>
        </p:scale>
        <p:origin x="-33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7 "А"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002060"/>
              </a:solidFill>
            </c:spPr>
          </c:dPt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жөғары</c:v>
                </c:pt>
                <c:pt idx="1">
                  <c:v>орташа</c:v>
                </c:pt>
                <c:pt idx="2">
                  <c:v>төмен</c:v>
                </c:pt>
                <c:pt idx="3">
                  <c:v>жалпы 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0.30000000000000032</c:v>
                </c:pt>
                <c:pt idx="1">
                  <c:v>0.5</c:v>
                </c:pt>
                <c:pt idx="2">
                  <c:v>0.2</c:v>
                </c:pt>
                <c:pt idx="3">
                  <c:v>0.4400000000000005</c:v>
                </c:pt>
              </c:numCache>
            </c:numRef>
          </c:val>
        </c:ser>
        <c:shape val="cone"/>
        <c:axId val="68702592"/>
        <c:axId val="68704128"/>
        <c:axId val="0"/>
      </c:bar3DChart>
      <c:catAx>
        <c:axId val="68702592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8704128"/>
        <c:crosses val="autoZero"/>
        <c:auto val="1"/>
        <c:lblAlgn val="ctr"/>
        <c:lblOffset val="100"/>
      </c:catAx>
      <c:valAx>
        <c:axId val="68704128"/>
        <c:scaling>
          <c:orientation val="minMax"/>
        </c:scaling>
        <c:axPos val="l"/>
        <c:majorGridlines/>
        <c:numFmt formatCode="0%" sourceLinked="1"/>
        <c:tickLblPos val="nextTo"/>
        <c:crossAx val="6870259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kk-KZ">
                <a:latin typeface="Times New Roman" pitchFamily="18" charset="0"/>
                <a:cs typeface="Times New Roman" pitchFamily="18" charset="0"/>
              </a:rPr>
              <a:t>8 сынып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43955246913580359"/>
          <c:y val="0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Спортқа деген дарындылық </c:v>
                </c:pt>
                <c:pt idx="1">
                  <c:v>Техниқалық қабілеттері</c:v>
                </c:pt>
                <c:pt idx="2">
                  <c:v>Әдеби дарын</c:v>
                </c:pt>
                <c:pt idx="3">
                  <c:v>Музыкалық дарын </c:v>
                </c:pt>
                <c:pt idx="4">
                  <c:v>Көркем өнерге деген дарыны </c:v>
                </c:pt>
                <c:pt idx="5">
                  <c:v>Ғылыми жұмысқа деген дарындылығы</c:v>
                </c:pt>
                <c:pt idx="6">
                  <c:v>Артистік дарын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65</c:v>
                </c:pt>
                <c:pt idx="1">
                  <c:v>52</c:v>
                </c:pt>
                <c:pt idx="2">
                  <c:v>38</c:v>
                </c:pt>
                <c:pt idx="3">
                  <c:v>47</c:v>
                </c:pt>
                <c:pt idx="4">
                  <c:v>28</c:v>
                </c:pt>
                <c:pt idx="5">
                  <c:v>33</c:v>
                </c:pt>
                <c:pt idx="6">
                  <c:v>45</c:v>
                </c:pt>
              </c:numCache>
            </c:numRef>
          </c:val>
        </c:ser>
        <c:shape val="cylinder"/>
        <c:axId val="74312320"/>
        <c:axId val="74318208"/>
        <c:axId val="0"/>
      </c:bar3DChart>
      <c:catAx>
        <c:axId val="74312320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4318208"/>
        <c:crosses val="autoZero"/>
        <c:auto val="1"/>
        <c:lblAlgn val="ctr"/>
        <c:lblOffset val="100"/>
      </c:catAx>
      <c:valAx>
        <c:axId val="74318208"/>
        <c:scaling>
          <c:orientation val="minMax"/>
        </c:scaling>
        <c:axPos val="l"/>
        <c:majorGridlines/>
        <c:numFmt formatCode="General" sourceLinked="1"/>
        <c:tickLblPos val="nextTo"/>
        <c:crossAx val="74312320"/>
        <c:crosses val="autoZero"/>
        <c:crossBetween val="between"/>
      </c:valAx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kk-KZ">
                <a:latin typeface="Times New Roman" pitchFamily="18" charset="0"/>
                <a:cs typeface="Times New Roman" pitchFamily="18" charset="0"/>
              </a:rPr>
              <a:t>9 сынып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Спортқа деген дарындылық </c:v>
                </c:pt>
                <c:pt idx="1">
                  <c:v>Техниқалық қабілеттері</c:v>
                </c:pt>
                <c:pt idx="2">
                  <c:v>Әдеби дарын</c:v>
                </c:pt>
                <c:pt idx="3">
                  <c:v>Музыкалық дарын </c:v>
                </c:pt>
                <c:pt idx="4">
                  <c:v>Көркем өнерге деген дарыны </c:v>
                </c:pt>
                <c:pt idx="5">
                  <c:v>Ғылыми жұмысқа деген дарындылығы</c:v>
                </c:pt>
                <c:pt idx="6">
                  <c:v>Артистік дарын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76</c:v>
                </c:pt>
                <c:pt idx="1">
                  <c:v>65</c:v>
                </c:pt>
                <c:pt idx="2">
                  <c:v>44</c:v>
                </c:pt>
                <c:pt idx="3">
                  <c:v>34</c:v>
                </c:pt>
                <c:pt idx="4">
                  <c:v>59</c:v>
                </c:pt>
                <c:pt idx="5">
                  <c:v>47</c:v>
                </c:pt>
                <c:pt idx="6">
                  <c:v>43</c:v>
                </c:pt>
              </c:numCache>
            </c:numRef>
          </c:val>
        </c:ser>
        <c:shape val="cylinder"/>
        <c:axId val="77599488"/>
        <c:axId val="77601024"/>
        <c:axId val="0"/>
      </c:bar3DChart>
      <c:catAx>
        <c:axId val="77599488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7601024"/>
        <c:crosses val="autoZero"/>
        <c:auto val="1"/>
        <c:lblAlgn val="ctr"/>
        <c:lblOffset val="100"/>
      </c:catAx>
      <c:valAx>
        <c:axId val="77601024"/>
        <c:scaling>
          <c:orientation val="minMax"/>
        </c:scaling>
        <c:axPos val="l"/>
        <c:majorGridlines/>
        <c:numFmt formatCode="General" sourceLinked="1"/>
        <c:tickLblPos val="nextTo"/>
        <c:crossAx val="77599488"/>
        <c:crosses val="autoZero"/>
        <c:crossBetween val="between"/>
      </c:valAx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kk-KZ">
                <a:latin typeface="Times New Roman" pitchFamily="18" charset="0"/>
                <a:cs typeface="Times New Roman" pitchFamily="18" charset="0"/>
              </a:rPr>
              <a:t>10 сынып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Спортқа деген дарындылық </c:v>
                </c:pt>
                <c:pt idx="1">
                  <c:v>Техниқалық қабілеттері</c:v>
                </c:pt>
                <c:pt idx="2">
                  <c:v>Әдеби дарын</c:v>
                </c:pt>
                <c:pt idx="3">
                  <c:v>Музыкалық дарын </c:v>
                </c:pt>
                <c:pt idx="4">
                  <c:v>Көркем өнерге деген дарыны </c:v>
                </c:pt>
                <c:pt idx="5">
                  <c:v>Ғылыми жұмысқа деген дарындылығы</c:v>
                </c:pt>
                <c:pt idx="6">
                  <c:v>Артистік дарын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47</c:v>
                </c:pt>
                <c:pt idx="1">
                  <c:v>68</c:v>
                </c:pt>
                <c:pt idx="2">
                  <c:v>34</c:v>
                </c:pt>
                <c:pt idx="3">
                  <c:v>28</c:v>
                </c:pt>
                <c:pt idx="4">
                  <c:v>45</c:v>
                </c:pt>
                <c:pt idx="5">
                  <c:v>56</c:v>
                </c:pt>
                <c:pt idx="6">
                  <c:v>43</c:v>
                </c:pt>
              </c:numCache>
            </c:numRef>
          </c:val>
        </c:ser>
        <c:shape val="cylinder"/>
        <c:axId val="77634560"/>
        <c:axId val="77636352"/>
        <c:axId val="0"/>
      </c:bar3DChart>
      <c:catAx>
        <c:axId val="77634560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7636352"/>
        <c:crosses val="autoZero"/>
        <c:auto val="1"/>
        <c:lblAlgn val="ctr"/>
        <c:lblOffset val="100"/>
      </c:catAx>
      <c:valAx>
        <c:axId val="77636352"/>
        <c:scaling>
          <c:orientation val="minMax"/>
        </c:scaling>
        <c:axPos val="l"/>
        <c:majorGridlines/>
        <c:numFmt formatCode="General" sourceLinked="1"/>
        <c:tickLblPos val="nextTo"/>
        <c:crossAx val="77634560"/>
        <c:crosses val="autoZero"/>
        <c:crossBetween val="between"/>
      </c:valAx>
    </c:plotArea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kk-KZ">
                <a:latin typeface="Times New Roman" pitchFamily="18" charset="0"/>
                <a:cs typeface="Times New Roman" pitchFamily="18" charset="0"/>
              </a:rPr>
              <a:t>Жалпы көрсеткіш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Спортқа деген дарындылық </c:v>
                </c:pt>
                <c:pt idx="1">
                  <c:v>Техниқалық қабілеттері</c:v>
                </c:pt>
                <c:pt idx="2">
                  <c:v>Әдеби дарын</c:v>
                </c:pt>
                <c:pt idx="3">
                  <c:v>Музыкалық дарын </c:v>
                </c:pt>
                <c:pt idx="4">
                  <c:v>Көркем өнерге деген дарыны </c:v>
                </c:pt>
                <c:pt idx="5">
                  <c:v>Ғылыми жұмысқа деген дарындылығы</c:v>
                </c:pt>
                <c:pt idx="6">
                  <c:v>Артистік дарын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58.5</c:v>
                </c:pt>
                <c:pt idx="1">
                  <c:v>51.25</c:v>
                </c:pt>
                <c:pt idx="2">
                  <c:v>41.3</c:v>
                </c:pt>
                <c:pt idx="3">
                  <c:v>44.5</c:v>
                </c:pt>
                <c:pt idx="4">
                  <c:v>40</c:v>
                </c:pt>
                <c:pt idx="5">
                  <c:v>43</c:v>
                </c:pt>
                <c:pt idx="6">
                  <c:v>47</c:v>
                </c:pt>
              </c:numCache>
            </c:numRef>
          </c:val>
        </c:ser>
        <c:shape val="cylinder"/>
        <c:axId val="78894976"/>
        <c:axId val="78896512"/>
        <c:axId val="0"/>
      </c:bar3DChart>
      <c:catAx>
        <c:axId val="78894976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8896512"/>
        <c:crosses val="autoZero"/>
        <c:auto val="1"/>
        <c:lblAlgn val="ctr"/>
        <c:lblOffset val="100"/>
      </c:catAx>
      <c:valAx>
        <c:axId val="78896512"/>
        <c:scaling>
          <c:orientation val="minMax"/>
        </c:scaling>
        <c:axPos val="l"/>
        <c:majorGridlines/>
        <c:numFmt formatCode="General" sourceLinked="1"/>
        <c:tickLblPos val="nextTo"/>
        <c:crossAx val="78894976"/>
        <c:crosses val="autoZero"/>
        <c:crossBetween val="between"/>
      </c:valAx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4"/>
  <c:chart>
    <c:title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view3D>
      <c:rotX val="75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Нәтижесінде </c:v>
                </c:pt>
              </c:strCache>
            </c:strRef>
          </c:tx>
          <c:explosion val="25"/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Lbls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ғылыми зерттеу жұмыстарымен айналысады, бірақ үнемі емес;</c:v>
                </c:pt>
                <c:pt idx="1">
                  <c:v>ғылыми жұмысқа деген құзіреттіліктері бар</c:v>
                </c:pt>
                <c:pt idx="2">
                  <c:v>ғылыми зерттеу жұмыстарын жүргізуге дайын есемтігі анықталды.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0.25</c:v>
                </c:pt>
                <c:pt idx="1">
                  <c:v>0.45</c:v>
                </c:pt>
                <c:pt idx="2">
                  <c:v>0.3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4814814814814825"/>
          <c:y val="9.3589012110978434E-2"/>
          <c:w val="0.3306967531836299"/>
          <c:h val="0.84754119187919985"/>
        </c:manualLayout>
      </c:layout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8"А"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002060"/>
              </a:solidFill>
            </c:spPr>
          </c:dPt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жөғары</c:v>
                </c:pt>
                <c:pt idx="1">
                  <c:v>орташа</c:v>
                </c:pt>
                <c:pt idx="2">
                  <c:v>төмен</c:v>
                </c:pt>
                <c:pt idx="3">
                  <c:v>жалпы 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0.15000000000000024</c:v>
                </c:pt>
                <c:pt idx="1">
                  <c:v>0.55000000000000004</c:v>
                </c:pt>
                <c:pt idx="2">
                  <c:v>0.30000000000000032</c:v>
                </c:pt>
                <c:pt idx="3">
                  <c:v>0.38000000000000067</c:v>
                </c:pt>
              </c:numCache>
            </c:numRef>
          </c:val>
        </c:ser>
        <c:shape val="cone"/>
        <c:axId val="73675520"/>
        <c:axId val="73677056"/>
        <c:axId val="0"/>
      </c:bar3DChart>
      <c:catAx>
        <c:axId val="73675520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3677056"/>
        <c:crosses val="autoZero"/>
        <c:auto val="1"/>
        <c:lblAlgn val="ctr"/>
        <c:lblOffset val="100"/>
      </c:catAx>
      <c:valAx>
        <c:axId val="73677056"/>
        <c:scaling>
          <c:orientation val="minMax"/>
        </c:scaling>
        <c:axPos val="l"/>
        <c:majorGridlines/>
        <c:numFmt formatCode="0%" sourceLinked="1"/>
        <c:tickLblPos val="nextTo"/>
        <c:crossAx val="7367552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9 "А"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002060"/>
              </a:solidFill>
            </c:spPr>
          </c:dPt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жөғары</c:v>
                </c:pt>
                <c:pt idx="1">
                  <c:v>орташа</c:v>
                </c:pt>
                <c:pt idx="2">
                  <c:v>төмен</c:v>
                </c:pt>
                <c:pt idx="3">
                  <c:v>жалпы 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</c:v>
                </c:pt>
                <c:pt idx="1">
                  <c:v>0.33000000000000085</c:v>
                </c:pt>
                <c:pt idx="2">
                  <c:v>0.67000000000000171</c:v>
                </c:pt>
                <c:pt idx="3">
                  <c:v>0.34</c:v>
                </c:pt>
              </c:numCache>
            </c:numRef>
          </c:val>
        </c:ser>
        <c:shape val="cone"/>
        <c:axId val="73899392"/>
        <c:axId val="73696384"/>
        <c:axId val="0"/>
      </c:bar3DChart>
      <c:catAx>
        <c:axId val="73899392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3696384"/>
        <c:crosses val="autoZero"/>
        <c:auto val="1"/>
        <c:lblAlgn val="ctr"/>
        <c:lblOffset val="100"/>
      </c:catAx>
      <c:valAx>
        <c:axId val="73696384"/>
        <c:scaling>
          <c:orientation val="minMax"/>
        </c:scaling>
        <c:axPos val="l"/>
        <c:majorGridlines/>
        <c:numFmt formatCode="0%" sourceLinked="1"/>
        <c:tickLblPos val="nextTo"/>
        <c:crossAx val="7389939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10 "А"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002060"/>
              </a:solidFill>
            </c:spPr>
          </c:dPt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жөғары</c:v>
                </c:pt>
                <c:pt idx="1">
                  <c:v>орташа</c:v>
                </c:pt>
                <c:pt idx="2">
                  <c:v>төмен</c:v>
                </c:pt>
                <c:pt idx="3">
                  <c:v>жалпы 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0.64000000000000135</c:v>
                </c:pt>
                <c:pt idx="1">
                  <c:v>0.2</c:v>
                </c:pt>
                <c:pt idx="2">
                  <c:v>0.2</c:v>
                </c:pt>
                <c:pt idx="3">
                  <c:v>0.39200000000000085</c:v>
                </c:pt>
              </c:numCache>
            </c:numRef>
          </c:val>
        </c:ser>
        <c:shape val="cone"/>
        <c:axId val="74659712"/>
        <c:axId val="74661248"/>
        <c:axId val="0"/>
      </c:bar3DChart>
      <c:catAx>
        <c:axId val="74659712"/>
        <c:scaling>
          <c:orientation val="minMax"/>
        </c:scaling>
        <c:axPos val="b"/>
        <c:tickLblPos val="nextTo"/>
        <c:crossAx val="74661248"/>
        <c:crosses val="autoZero"/>
        <c:auto val="1"/>
        <c:lblAlgn val="ctr"/>
        <c:lblOffset val="100"/>
      </c:catAx>
      <c:valAx>
        <c:axId val="74661248"/>
        <c:scaling>
          <c:orientation val="minMax"/>
        </c:scaling>
        <c:axPos val="l"/>
        <c:majorGridlines/>
        <c:numFmt formatCode="0%" sourceLinked="1"/>
        <c:tickLblPos val="nextTo"/>
        <c:crossAx val="7465971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3 сынып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Спортқа деген дарындылық </c:v>
                </c:pt>
                <c:pt idx="1">
                  <c:v>Техниқалық қабілеттері</c:v>
                </c:pt>
                <c:pt idx="2">
                  <c:v>Әдеби дарын</c:v>
                </c:pt>
                <c:pt idx="3">
                  <c:v>Музыкалық дарын </c:v>
                </c:pt>
                <c:pt idx="4">
                  <c:v>Көркем өнерге деген дарыны </c:v>
                </c:pt>
                <c:pt idx="5">
                  <c:v>Ғылыми жұмысқа деген дарындылығы</c:v>
                </c:pt>
                <c:pt idx="6">
                  <c:v>Артистік дарын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49</c:v>
                </c:pt>
                <c:pt idx="1">
                  <c:v>40</c:v>
                </c:pt>
                <c:pt idx="2">
                  <c:v>34</c:v>
                </c:pt>
                <c:pt idx="3">
                  <c:v>42</c:v>
                </c:pt>
                <c:pt idx="4">
                  <c:v>36</c:v>
                </c:pt>
                <c:pt idx="5">
                  <c:v>24</c:v>
                </c:pt>
                <c:pt idx="6">
                  <c:v>30</c:v>
                </c:pt>
              </c:numCache>
            </c:numRef>
          </c:val>
        </c:ser>
        <c:shape val="cylinder"/>
        <c:axId val="78792960"/>
        <c:axId val="74412032"/>
        <c:axId val="0"/>
      </c:bar3DChart>
      <c:catAx>
        <c:axId val="78792960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4412032"/>
        <c:crosses val="autoZero"/>
        <c:auto val="1"/>
        <c:lblAlgn val="ctr"/>
        <c:lblOffset val="100"/>
      </c:catAx>
      <c:valAx>
        <c:axId val="7441203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8792960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kk-KZ">
                <a:latin typeface="Times New Roman" pitchFamily="18" charset="0"/>
                <a:cs typeface="Times New Roman" pitchFamily="18" charset="0"/>
              </a:rPr>
              <a:t>4 сынып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Спортқа деген дарындылық </c:v>
                </c:pt>
                <c:pt idx="1">
                  <c:v>Техниқалық қабілеттері</c:v>
                </c:pt>
                <c:pt idx="2">
                  <c:v>Әдеби дарын</c:v>
                </c:pt>
                <c:pt idx="3">
                  <c:v>Музыкалық дарын </c:v>
                </c:pt>
                <c:pt idx="4">
                  <c:v>Көркем өнерге деген дарыны </c:v>
                </c:pt>
                <c:pt idx="5">
                  <c:v>Ғылыми жұмысқа деген дарындылығы</c:v>
                </c:pt>
                <c:pt idx="6">
                  <c:v>Артистік дарын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77</c:v>
                </c:pt>
                <c:pt idx="1">
                  <c:v>49</c:v>
                </c:pt>
                <c:pt idx="2">
                  <c:v>56</c:v>
                </c:pt>
                <c:pt idx="3">
                  <c:v>55</c:v>
                </c:pt>
                <c:pt idx="4">
                  <c:v>39</c:v>
                </c:pt>
                <c:pt idx="5">
                  <c:v>40</c:v>
                </c:pt>
                <c:pt idx="6">
                  <c:v>42</c:v>
                </c:pt>
              </c:numCache>
            </c:numRef>
          </c:val>
        </c:ser>
        <c:shape val="cylinder"/>
        <c:axId val="88306432"/>
        <c:axId val="88307968"/>
        <c:axId val="0"/>
      </c:bar3DChart>
      <c:catAx>
        <c:axId val="88306432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8307968"/>
        <c:crosses val="autoZero"/>
        <c:auto val="1"/>
        <c:lblAlgn val="ctr"/>
        <c:lblOffset val="100"/>
      </c:catAx>
      <c:valAx>
        <c:axId val="88307968"/>
        <c:scaling>
          <c:orientation val="minMax"/>
        </c:scaling>
        <c:axPos val="l"/>
        <c:majorGridlines/>
        <c:numFmt formatCode="General" sourceLinked="1"/>
        <c:tickLblPos val="nextTo"/>
        <c:crossAx val="88306432"/>
        <c:crosses val="autoZero"/>
        <c:crossBetween val="between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kk-KZ">
                <a:latin typeface="Times New Roman" pitchFamily="18" charset="0"/>
                <a:cs typeface="Times New Roman" pitchFamily="18" charset="0"/>
              </a:rPr>
              <a:t>5 сынып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Спортқа деген дарындылық </c:v>
                </c:pt>
                <c:pt idx="1">
                  <c:v>Техниқалық қабілеттері</c:v>
                </c:pt>
                <c:pt idx="2">
                  <c:v>Әдеби дарын</c:v>
                </c:pt>
                <c:pt idx="3">
                  <c:v>Музыкалық дарын </c:v>
                </c:pt>
                <c:pt idx="4">
                  <c:v>Көркем өнерге деген дарыны </c:v>
                </c:pt>
                <c:pt idx="5">
                  <c:v>Ғылыми жұмысқа деген дарындылығы</c:v>
                </c:pt>
                <c:pt idx="6">
                  <c:v>Артистік дарын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55</c:v>
                </c:pt>
                <c:pt idx="1">
                  <c:v>42</c:v>
                </c:pt>
                <c:pt idx="2">
                  <c:v>48</c:v>
                </c:pt>
                <c:pt idx="3">
                  <c:v>74</c:v>
                </c:pt>
                <c:pt idx="4">
                  <c:v>22</c:v>
                </c:pt>
                <c:pt idx="5">
                  <c:v>58</c:v>
                </c:pt>
                <c:pt idx="6">
                  <c:v>42</c:v>
                </c:pt>
              </c:numCache>
            </c:numRef>
          </c:val>
        </c:ser>
        <c:shape val="cylinder"/>
        <c:axId val="88382080"/>
        <c:axId val="88383872"/>
        <c:axId val="0"/>
      </c:bar3DChart>
      <c:catAx>
        <c:axId val="88382080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8383872"/>
        <c:crosses val="autoZero"/>
        <c:auto val="1"/>
        <c:lblAlgn val="ctr"/>
        <c:lblOffset val="100"/>
      </c:catAx>
      <c:valAx>
        <c:axId val="88383872"/>
        <c:scaling>
          <c:orientation val="minMax"/>
        </c:scaling>
        <c:axPos val="l"/>
        <c:majorGridlines/>
        <c:numFmt formatCode="General" sourceLinked="1"/>
        <c:tickLblPos val="nextTo"/>
        <c:crossAx val="88382080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kk-KZ">
                <a:latin typeface="Times New Roman" pitchFamily="18" charset="0"/>
                <a:cs typeface="Times New Roman" pitchFamily="18" charset="0"/>
              </a:rPr>
              <a:t>6 сынып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Спортқа деген дарындылық </c:v>
                </c:pt>
                <c:pt idx="1">
                  <c:v>Техниқалық қабілеттері</c:v>
                </c:pt>
                <c:pt idx="2">
                  <c:v>Әдеби дарын</c:v>
                </c:pt>
                <c:pt idx="3">
                  <c:v>Музыкалық дарын </c:v>
                </c:pt>
                <c:pt idx="4">
                  <c:v>Көркем өнерге деген дарыны </c:v>
                </c:pt>
                <c:pt idx="5">
                  <c:v>Ғылыми жұмысқа деген дарындылығы</c:v>
                </c:pt>
                <c:pt idx="6">
                  <c:v>Артистік дарын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52</c:v>
                </c:pt>
                <c:pt idx="1">
                  <c:v>49</c:v>
                </c:pt>
                <c:pt idx="2">
                  <c:v>39</c:v>
                </c:pt>
                <c:pt idx="3">
                  <c:v>38</c:v>
                </c:pt>
                <c:pt idx="4">
                  <c:v>58</c:v>
                </c:pt>
                <c:pt idx="5">
                  <c:v>56</c:v>
                </c:pt>
                <c:pt idx="6">
                  <c:v>67</c:v>
                </c:pt>
              </c:numCache>
            </c:numRef>
          </c:val>
        </c:ser>
        <c:shape val="cylinder"/>
        <c:axId val="74066176"/>
        <c:axId val="74076160"/>
        <c:axId val="0"/>
      </c:bar3DChart>
      <c:catAx>
        <c:axId val="74066176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4076160"/>
        <c:crosses val="autoZero"/>
        <c:auto val="1"/>
        <c:lblAlgn val="ctr"/>
        <c:lblOffset val="100"/>
      </c:catAx>
      <c:valAx>
        <c:axId val="74076160"/>
        <c:scaling>
          <c:orientation val="minMax"/>
        </c:scaling>
        <c:axPos val="l"/>
        <c:majorGridlines/>
        <c:numFmt formatCode="General" sourceLinked="1"/>
        <c:tickLblPos val="nextTo"/>
        <c:crossAx val="74066176"/>
        <c:crosses val="autoZero"/>
        <c:crossBetween val="between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kk-KZ">
                <a:latin typeface="Times New Roman" pitchFamily="18" charset="0"/>
                <a:cs typeface="Times New Roman" pitchFamily="18" charset="0"/>
              </a:rPr>
              <a:t>7 сынып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Спортқа деген дарындылық </c:v>
                </c:pt>
                <c:pt idx="1">
                  <c:v>Техниқалық қабілеттері</c:v>
                </c:pt>
                <c:pt idx="2">
                  <c:v>Әдеби дарын</c:v>
                </c:pt>
                <c:pt idx="3">
                  <c:v>Музыкалық дарын </c:v>
                </c:pt>
                <c:pt idx="4">
                  <c:v>Көркем өнерге деген дарыны </c:v>
                </c:pt>
                <c:pt idx="5">
                  <c:v>Ғылыми жұмысқа деген дарындылығы</c:v>
                </c:pt>
                <c:pt idx="6">
                  <c:v>Артистік дарын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47</c:v>
                </c:pt>
                <c:pt idx="1">
                  <c:v>45</c:v>
                </c:pt>
                <c:pt idx="2">
                  <c:v>38</c:v>
                </c:pt>
                <c:pt idx="3">
                  <c:v>38</c:v>
                </c:pt>
                <c:pt idx="4">
                  <c:v>33</c:v>
                </c:pt>
                <c:pt idx="5">
                  <c:v>31</c:v>
                </c:pt>
                <c:pt idx="6">
                  <c:v>65</c:v>
                </c:pt>
              </c:numCache>
            </c:numRef>
          </c:val>
        </c:ser>
        <c:shape val="cylinder"/>
        <c:axId val="74273536"/>
        <c:axId val="74275072"/>
        <c:axId val="0"/>
      </c:bar3DChart>
      <c:catAx>
        <c:axId val="74273536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4275072"/>
        <c:crosses val="autoZero"/>
        <c:auto val="1"/>
        <c:lblAlgn val="ctr"/>
        <c:lblOffset val="100"/>
      </c:catAx>
      <c:valAx>
        <c:axId val="74275072"/>
        <c:scaling>
          <c:orientation val="minMax"/>
        </c:scaling>
        <c:axPos val="l"/>
        <c:majorGridlines/>
        <c:numFmt formatCode="General" sourceLinked="1"/>
        <c:tickLblPos val="nextTo"/>
        <c:crossAx val="74273536"/>
        <c:crosses val="autoZero"/>
        <c:crossBetween val="between"/>
      </c:valAx>
    </c:plotArea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BB94C5-6183-47D4-9BCA-441013BB1543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717936-719F-430C-A337-53B6C8D4EEA2}">
      <dgm:prSet phldrT="[Текст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Басым дарындылықтар</a:t>
          </a:r>
          <a:endParaRPr lang="ru-RU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70596EE-50A0-4C19-9B88-1DD67E2910CE}" type="parTrans" cxnId="{0DE900C7-DA8E-474A-97D1-CD5A9DFA3352}">
      <dgm:prSet/>
      <dgm:spPr/>
      <dgm:t>
        <a:bodyPr/>
        <a:lstStyle/>
        <a:p>
          <a:endParaRPr lang="ru-RU"/>
        </a:p>
      </dgm:t>
    </dgm:pt>
    <dgm:pt modelId="{DAF10AD5-62AC-42C2-A18E-8A85D2648CF5}" type="sibTrans" cxnId="{0DE900C7-DA8E-474A-97D1-CD5A9DFA3352}">
      <dgm:prSet/>
      <dgm:spPr/>
      <dgm:t>
        <a:bodyPr/>
        <a:lstStyle/>
        <a:p>
          <a:endParaRPr lang="ru-RU"/>
        </a:p>
      </dgm:t>
    </dgm:pt>
    <dgm:pt modelId="{83A27739-3A9B-4CA4-A33A-28D511B753CB}">
      <dgm:prSet phldrT="[Текст]"/>
      <dgm:spPr/>
      <dgm:t>
        <a:bodyPr/>
        <a:lstStyle/>
        <a:p>
          <a:r>
            <a: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</a:t>
          </a:r>
          <a:r>
            <a:rPr kumimoji="0" lang="kk-KZ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портқа деген дарындылық</a:t>
          </a:r>
          <a:endParaRPr lang="ru-RU" dirty="0"/>
        </a:p>
      </dgm:t>
    </dgm:pt>
    <dgm:pt modelId="{275134C3-58A6-43DA-955B-5AA7BC077CAE}" type="parTrans" cxnId="{ABFF16FA-C208-4A8C-9B38-221DAD9AE9EF}">
      <dgm:prSet/>
      <dgm:spPr/>
      <dgm:t>
        <a:bodyPr/>
        <a:lstStyle/>
        <a:p>
          <a:endParaRPr lang="ru-RU"/>
        </a:p>
      </dgm:t>
    </dgm:pt>
    <dgm:pt modelId="{406E59FC-2E4A-4152-BDC3-D3C426A0F010}" type="sibTrans" cxnId="{ABFF16FA-C208-4A8C-9B38-221DAD9AE9EF}">
      <dgm:prSet/>
      <dgm:spPr/>
      <dgm:t>
        <a:bodyPr/>
        <a:lstStyle/>
        <a:p>
          <a:endParaRPr lang="ru-RU"/>
        </a:p>
      </dgm:t>
    </dgm:pt>
    <dgm:pt modelId="{C03D7D98-BC55-4870-B9A6-0CF1AF26D8C3}">
      <dgm:prSet phldrT="[Текст]"/>
      <dgm:spPr/>
      <dgm:t>
        <a:bodyPr/>
        <a:lstStyle/>
        <a:p>
          <a:r>
            <a: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</a:t>
          </a:r>
          <a:r>
            <a:rPr kumimoji="0" lang="kk-KZ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ехниқалық қабілеттері</a:t>
          </a:r>
          <a:endParaRPr lang="ru-RU" dirty="0"/>
        </a:p>
      </dgm:t>
    </dgm:pt>
    <dgm:pt modelId="{9C8DA0E3-3B92-42E8-88DE-E89A1189A109}" type="parTrans" cxnId="{F5501DFC-0503-43CF-98EE-22647D2044F8}">
      <dgm:prSet/>
      <dgm:spPr/>
      <dgm:t>
        <a:bodyPr/>
        <a:lstStyle/>
        <a:p>
          <a:endParaRPr lang="ru-RU"/>
        </a:p>
      </dgm:t>
    </dgm:pt>
    <dgm:pt modelId="{15C2CA33-08CE-4E6D-817C-F8AFA47CB3FE}" type="sibTrans" cxnId="{F5501DFC-0503-43CF-98EE-22647D2044F8}">
      <dgm:prSet/>
      <dgm:spPr/>
      <dgm:t>
        <a:bodyPr/>
        <a:lstStyle/>
        <a:p>
          <a:endParaRPr lang="ru-RU"/>
        </a:p>
      </dgm:t>
    </dgm:pt>
    <dgm:pt modelId="{81ABFA13-CC82-485A-BE39-EC332FE860F5}">
      <dgm:prSet phldrT="[Текст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Басты проблемалар</a:t>
          </a:r>
          <a:endParaRPr lang="ru-RU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D652C36-D2EE-4A56-8818-F66FA2829BA9}" type="parTrans" cxnId="{5C038089-C9B5-4811-A0BA-B5511E31BDA6}">
      <dgm:prSet/>
      <dgm:spPr/>
      <dgm:t>
        <a:bodyPr/>
        <a:lstStyle/>
        <a:p>
          <a:endParaRPr lang="ru-RU"/>
        </a:p>
      </dgm:t>
    </dgm:pt>
    <dgm:pt modelId="{A5D218E4-A543-4948-834C-C1D10D232FCE}" type="sibTrans" cxnId="{5C038089-C9B5-4811-A0BA-B5511E31BDA6}">
      <dgm:prSet/>
      <dgm:spPr/>
      <dgm:t>
        <a:bodyPr/>
        <a:lstStyle/>
        <a:p>
          <a:endParaRPr lang="ru-RU"/>
        </a:p>
      </dgm:t>
    </dgm:pt>
    <dgm:pt modelId="{12E3D7E9-9C2B-4F07-B7EF-943C5915FF78}">
      <dgm:prSet phldrT="[Текст]"/>
      <dgm:spPr/>
      <dgm:t>
        <a:bodyPr/>
        <a:lstStyle/>
        <a:p>
          <a:r>
            <a:rPr lang="kk-KZ" i="1" dirty="0" smtClean="0">
              <a:latin typeface="Times New Roman" pitchFamily="18" charset="0"/>
              <a:cs typeface="Times New Roman" pitchFamily="18" charset="0"/>
            </a:rPr>
            <a:t>көркем өнерге деген дарындылық </a:t>
          </a:r>
          <a:endParaRPr lang="ru-RU" dirty="0"/>
        </a:p>
      </dgm:t>
    </dgm:pt>
    <dgm:pt modelId="{9D69986B-9670-4A48-ADDE-1844906618E9}" type="parTrans" cxnId="{8B4E43FA-11DB-4E9F-9F84-F296A0563339}">
      <dgm:prSet/>
      <dgm:spPr/>
      <dgm:t>
        <a:bodyPr/>
        <a:lstStyle/>
        <a:p>
          <a:endParaRPr lang="ru-RU"/>
        </a:p>
      </dgm:t>
    </dgm:pt>
    <dgm:pt modelId="{B4E6D3FF-85CC-4B9E-BC2E-376AE737E592}" type="sibTrans" cxnId="{8B4E43FA-11DB-4E9F-9F84-F296A0563339}">
      <dgm:prSet/>
      <dgm:spPr/>
      <dgm:t>
        <a:bodyPr/>
        <a:lstStyle/>
        <a:p>
          <a:endParaRPr lang="ru-RU"/>
        </a:p>
      </dgm:t>
    </dgm:pt>
    <dgm:pt modelId="{AB550E52-6102-49E9-8B85-85B5C29BE0AD}">
      <dgm:prSet phldrT="[Текст]"/>
      <dgm:spPr/>
      <dgm:t>
        <a:bodyPr/>
        <a:lstStyle/>
        <a:p>
          <a:r>
            <a:rPr lang="kk-KZ" i="1" dirty="0" smtClean="0">
              <a:latin typeface="Times New Roman" pitchFamily="18" charset="0"/>
              <a:cs typeface="Times New Roman" pitchFamily="18" charset="0"/>
            </a:rPr>
            <a:t>әдеби дарындылық </a:t>
          </a:r>
          <a:endParaRPr lang="ru-RU" dirty="0"/>
        </a:p>
      </dgm:t>
    </dgm:pt>
    <dgm:pt modelId="{4C7EE2B5-215D-4E76-AB52-873C7D207D24}" type="parTrans" cxnId="{7F794CF5-9A86-4ED7-95AD-35F4E179CAFB}">
      <dgm:prSet/>
      <dgm:spPr/>
      <dgm:t>
        <a:bodyPr/>
        <a:lstStyle/>
        <a:p>
          <a:endParaRPr lang="ru-RU"/>
        </a:p>
      </dgm:t>
    </dgm:pt>
    <dgm:pt modelId="{4C26016C-3D9F-4A6E-8695-C1F49CB892B2}" type="sibTrans" cxnId="{7F794CF5-9A86-4ED7-95AD-35F4E179CAFB}">
      <dgm:prSet/>
      <dgm:spPr/>
      <dgm:t>
        <a:bodyPr/>
        <a:lstStyle/>
        <a:p>
          <a:endParaRPr lang="ru-RU"/>
        </a:p>
      </dgm:t>
    </dgm:pt>
    <dgm:pt modelId="{97ED5021-67DF-473B-8E32-1758A0601916}">
      <dgm:prSet phldrT="[Текст]"/>
      <dgm:spPr/>
      <dgm:t>
        <a:bodyPr/>
        <a:lstStyle/>
        <a:p>
          <a:r>
            <a:rPr kumimoji="0" lang="kk-KZ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артистік дарындылықтары</a:t>
          </a:r>
          <a:endParaRPr lang="ru-RU" dirty="0"/>
        </a:p>
      </dgm:t>
    </dgm:pt>
    <dgm:pt modelId="{25B1ADFA-9F77-441E-AB3B-87AAA47449F1}" type="parTrans" cxnId="{01E7FA87-F434-4470-9FBB-6737EB26DFB2}">
      <dgm:prSet/>
      <dgm:spPr/>
      <dgm:t>
        <a:bodyPr/>
        <a:lstStyle/>
        <a:p>
          <a:endParaRPr lang="ru-RU"/>
        </a:p>
      </dgm:t>
    </dgm:pt>
    <dgm:pt modelId="{517128CF-BDBC-4CA3-BA6E-70C6A136916A}" type="sibTrans" cxnId="{01E7FA87-F434-4470-9FBB-6737EB26DFB2}">
      <dgm:prSet/>
      <dgm:spPr/>
      <dgm:t>
        <a:bodyPr/>
        <a:lstStyle/>
        <a:p>
          <a:endParaRPr lang="ru-RU"/>
        </a:p>
      </dgm:t>
    </dgm:pt>
    <dgm:pt modelId="{54EF3741-14B8-4A24-A59D-A4C43E8E8A39}">
      <dgm:prSet phldrT="[Текст]"/>
      <dgm:spPr/>
      <dgm:t>
        <a:bodyPr/>
        <a:lstStyle/>
        <a:p>
          <a:r>
            <a:rPr lang="kk-KZ" i="1" dirty="0" smtClean="0">
              <a:latin typeface="Times New Roman" pitchFamily="18" charset="0"/>
              <a:cs typeface="Times New Roman" pitchFamily="18" charset="0"/>
            </a:rPr>
            <a:t>ғылыми жұмысқа деген дарындылық</a:t>
          </a:r>
          <a:endParaRPr lang="ru-RU" dirty="0"/>
        </a:p>
      </dgm:t>
    </dgm:pt>
    <dgm:pt modelId="{F504AFF5-7FC7-4189-975D-193CF184E058}" type="parTrans" cxnId="{D1B8FA90-1A0E-457D-8C15-29FD81DADB2B}">
      <dgm:prSet/>
      <dgm:spPr/>
      <dgm:t>
        <a:bodyPr/>
        <a:lstStyle/>
        <a:p>
          <a:endParaRPr lang="ru-RU"/>
        </a:p>
      </dgm:t>
    </dgm:pt>
    <dgm:pt modelId="{742E40CE-0026-43DA-97E3-81ADB9F73C26}" type="sibTrans" cxnId="{D1B8FA90-1A0E-457D-8C15-29FD81DADB2B}">
      <dgm:prSet/>
      <dgm:spPr/>
      <dgm:t>
        <a:bodyPr/>
        <a:lstStyle/>
        <a:p>
          <a:endParaRPr lang="ru-RU"/>
        </a:p>
      </dgm:t>
    </dgm:pt>
    <dgm:pt modelId="{C4861A4D-A769-40E1-8C42-42809E2C70E5}" type="pres">
      <dgm:prSet presAssocID="{36BB94C5-6183-47D4-9BCA-441013BB154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8ACCB3E-6D47-4C63-BF8A-8B921B52A26D}" type="pres">
      <dgm:prSet presAssocID="{DD717936-719F-430C-A337-53B6C8D4EEA2}" presName="root" presStyleCnt="0"/>
      <dgm:spPr/>
    </dgm:pt>
    <dgm:pt modelId="{4234B5F4-9267-46B7-BE80-F4114C0011A0}" type="pres">
      <dgm:prSet presAssocID="{DD717936-719F-430C-A337-53B6C8D4EEA2}" presName="rootComposite" presStyleCnt="0"/>
      <dgm:spPr/>
    </dgm:pt>
    <dgm:pt modelId="{3D8D4573-E5BC-4A0A-B634-323078863BE0}" type="pres">
      <dgm:prSet presAssocID="{DD717936-719F-430C-A337-53B6C8D4EEA2}" presName="rootText" presStyleLbl="node1" presStyleIdx="0" presStyleCnt="2" custScaleX="138013"/>
      <dgm:spPr/>
      <dgm:t>
        <a:bodyPr/>
        <a:lstStyle/>
        <a:p>
          <a:endParaRPr lang="ru-RU"/>
        </a:p>
      </dgm:t>
    </dgm:pt>
    <dgm:pt modelId="{BA82743A-B6F7-4416-A544-3A097B10D394}" type="pres">
      <dgm:prSet presAssocID="{DD717936-719F-430C-A337-53B6C8D4EEA2}" presName="rootConnector" presStyleLbl="node1" presStyleIdx="0" presStyleCnt="2"/>
      <dgm:spPr/>
      <dgm:t>
        <a:bodyPr/>
        <a:lstStyle/>
        <a:p>
          <a:endParaRPr lang="ru-RU"/>
        </a:p>
      </dgm:t>
    </dgm:pt>
    <dgm:pt modelId="{0D5AA4D0-BDB0-4EE8-8D16-1D86A61C0C1B}" type="pres">
      <dgm:prSet presAssocID="{DD717936-719F-430C-A337-53B6C8D4EEA2}" presName="childShape" presStyleCnt="0"/>
      <dgm:spPr/>
    </dgm:pt>
    <dgm:pt modelId="{A097A460-7B78-4CE2-AAC8-645450D129B7}" type="pres">
      <dgm:prSet presAssocID="{275134C3-58A6-43DA-955B-5AA7BC077CAE}" presName="Name13" presStyleLbl="parChTrans1D2" presStyleIdx="0" presStyleCnt="6"/>
      <dgm:spPr/>
      <dgm:t>
        <a:bodyPr/>
        <a:lstStyle/>
        <a:p>
          <a:endParaRPr lang="ru-RU"/>
        </a:p>
      </dgm:t>
    </dgm:pt>
    <dgm:pt modelId="{0BD80645-D7FB-4F7C-ABF9-DDBDFDB9A127}" type="pres">
      <dgm:prSet presAssocID="{83A27739-3A9B-4CA4-A33A-28D511B753CB}" presName="childText" presStyleLbl="bgAcc1" presStyleIdx="0" presStyleCnt="6" custScaleX="1310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5F5CF3-907F-4283-88CA-1471374501ED}" type="pres">
      <dgm:prSet presAssocID="{9C8DA0E3-3B92-42E8-88DE-E89A1189A109}" presName="Name13" presStyleLbl="parChTrans1D2" presStyleIdx="1" presStyleCnt="6"/>
      <dgm:spPr/>
      <dgm:t>
        <a:bodyPr/>
        <a:lstStyle/>
        <a:p>
          <a:endParaRPr lang="ru-RU"/>
        </a:p>
      </dgm:t>
    </dgm:pt>
    <dgm:pt modelId="{7147D176-817D-413A-B6EE-7D1C7FC48AD7}" type="pres">
      <dgm:prSet presAssocID="{C03D7D98-BC55-4870-B9A6-0CF1AF26D8C3}" presName="childText" presStyleLbl="bgAcc1" presStyleIdx="1" presStyleCnt="6" custScaleX="1497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0E0B9B-BF20-4CAF-99BC-CFB5A6D5DCBA}" type="pres">
      <dgm:prSet presAssocID="{25B1ADFA-9F77-441E-AB3B-87AAA47449F1}" presName="Name13" presStyleLbl="parChTrans1D2" presStyleIdx="2" presStyleCnt="6"/>
      <dgm:spPr/>
      <dgm:t>
        <a:bodyPr/>
        <a:lstStyle/>
        <a:p>
          <a:endParaRPr lang="ru-RU"/>
        </a:p>
      </dgm:t>
    </dgm:pt>
    <dgm:pt modelId="{A62304A0-7ADB-4C04-B0C6-7CED5205F1A6}" type="pres">
      <dgm:prSet presAssocID="{97ED5021-67DF-473B-8E32-1758A0601916}" presName="childText" presStyleLbl="bgAcc1" presStyleIdx="2" presStyleCnt="6" custScaleX="1779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B41D93-48E4-406B-9603-1C95FFB017EA}" type="pres">
      <dgm:prSet presAssocID="{81ABFA13-CC82-485A-BE39-EC332FE860F5}" presName="root" presStyleCnt="0"/>
      <dgm:spPr/>
    </dgm:pt>
    <dgm:pt modelId="{81BB771F-3D16-473A-8D9D-0555A961E779}" type="pres">
      <dgm:prSet presAssocID="{81ABFA13-CC82-485A-BE39-EC332FE860F5}" presName="rootComposite" presStyleCnt="0"/>
      <dgm:spPr/>
    </dgm:pt>
    <dgm:pt modelId="{FCD2C64C-AFF4-4A6B-9B3C-F53306170BFE}" type="pres">
      <dgm:prSet presAssocID="{81ABFA13-CC82-485A-BE39-EC332FE860F5}" presName="rootText" presStyleLbl="node1" presStyleIdx="1" presStyleCnt="2" custScaleX="134032"/>
      <dgm:spPr/>
      <dgm:t>
        <a:bodyPr/>
        <a:lstStyle/>
        <a:p>
          <a:endParaRPr lang="ru-RU"/>
        </a:p>
      </dgm:t>
    </dgm:pt>
    <dgm:pt modelId="{D1305F59-3F70-4052-ADFD-EC2364458DFB}" type="pres">
      <dgm:prSet presAssocID="{81ABFA13-CC82-485A-BE39-EC332FE860F5}" presName="rootConnector" presStyleLbl="node1" presStyleIdx="1" presStyleCnt="2"/>
      <dgm:spPr/>
      <dgm:t>
        <a:bodyPr/>
        <a:lstStyle/>
        <a:p>
          <a:endParaRPr lang="ru-RU"/>
        </a:p>
      </dgm:t>
    </dgm:pt>
    <dgm:pt modelId="{4E0B938B-DD6C-4EDF-B7F5-194F61D5AEEA}" type="pres">
      <dgm:prSet presAssocID="{81ABFA13-CC82-485A-BE39-EC332FE860F5}" presName="childShape" presStyleCnt="0"/>
      <dgm:spPr/>
    </dgm:pt>
    <dgm:pt modelId="{44300546-6DAB-45BC-943A-FF55A9413DD4}" type="pres">
      <dgm:prSet presAssocID="{9D69986B-9670-4A48-ADDE-1844906618E9}" presName="Name13" presStyleLbl="parChTrans1D2" presStyleIdx="3" presStyleCnt="6"/>
      <dgm:spPr/>
      <dgm:t>
        <a:bodyPr/>
        <a:lstStyle/>
        <a:p>
          <a:endParaRPr lang="ru-RU"/>
        </a:p>
      </dgm:t>
    </dgm:pt>
    <dgm:pt modelId="{A3EBA11D-DE2A-44F1-B5D2-7A74AC1526FB}" type="pres">
      <dgm:prSet presAssocID="{12E3D7E9-9C2B-4F07-B7EF-943C5915FF78}" presName="childText" presStyleLbl="bgAcc1" presStyleIdx="3" presStyleCnt="6" custScaleX="1257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4F4151-DD86-46D8-9C1E-CC9AA923F6EB}" type="pres">
      <dgm:prSet presAssocID="{4C7EE2B5-215D-4E76-AB52-873C7D207D24}" presName="Name13" presStyleLbl="parChTrans1D2" presStyleIdx="4" presStyleCnt="6"/>
      <dgm:spPr/>
      <dgm:t>
        <a:bodyPr/>
        <a:lstStyle/>
        <a:p>
          <a:endParaRPr lang="ru-RU"/>
        </a:p>
      </dgm:t>
    </dgm:pt>
    <dgm:pt modelId="{DD47DBD4-EC57-4B69-948A-1670F599EF59}" type="pres">
      <dgm:prSet presAssocID="{AB550E52-6102-49E9-8B85-85B5C29BE0AD}" presName="childText" presStyleLbl="bgAcc1" presStyleIdx="4" presStyleCnt="6" custScaleX="1538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3FE5AB-D3B4-4DF7-A4D6-AA1F0548DF9F}" type="pres">
      <dgm:prSet presAssocID="{F504AFF5-7FC7-4189-975D-193CF184E058}" presName="Name13" presStyleLbl="parChTrans1D2" presStyleIdx="5" presStyleCnt="6"/>
      <dgm:spPr/>
      <dgm:t>
        <a:bodyPr/>
        <a:lstStyle/>
        <a:p>
          <a:endParaRPr lang="ru-RU"/>
        </a:p>
      </dgm:t>
    </dgm:pt>
    <dgm:pt modelId="{DD4AEFA7-640C-4668-A640-9E17F7EE6524}" type="pres">
      <dgm:prSet presAssocID="{54EF3741-14B8-4A24-A59D-A4C43E8E8A39}" presName="childText" presStyleLbl="bgAcc1" presStyleIdx="5" presStyleCnt="6" custScaleX="1726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139BAF-4B12-46A9-AEE7-B26D83976D4E}" type="presOf" srcId="{AB550E52-6102-49E9-8B85-85B5C29BE0AD}" destId="{DD47DBD4-EC57-4B69-948A-1670F599EF59}" srcOrd="0" destOrd="0" presId="urn:microsoft.com/office/officeart/2005/8/layout/hierarchy3"/>
    <dgm:cxn modelId="{8B4E43FA-11DB-4E9F-9F84-F296A0563339}" srcId="{81ABFA13-CC82-485A-BE39-EC332FE860F5}" destId="{12E3D7E9-9C2B-4F07-B7EF-943C5915FF78}" srcOrd="0" destOrd="0" parTransId="{9D69986B-9670-4A48-ADDE-1844906618E9}" sibTransId="{B4E6D3FF-85CC-4B9E-BC2E-376AE737E592}"/>
    <dgm:cxn modelId="{87A460A4-E051-4F32-8841-3D9DEDA76916}" type="presOf" srcId="{36BB94C5-6183-47D4-9BCA-441013BB1543}" destId="{C4861A4D-A769-40E1-8C42-42809E2C70E5}" srcOrd="0" destOrd="0" presId="urn:microsoft.com/office/officeart/2005/8/layout/hierarchy3"/>
    <dgm:cxn modelId="{5F7986BB-7A38-4CAD-948C-F69AC3A353A4}" type="presOf" srcId="{54EF3741-14B8-4A24-A59D-A4C43E8E8A39}" destId="{DD4AEFA7-640C-4668-A640-9E17F7EE6524}" srcOrd="0" destOrd="0" presId="urn:microsoft.com/office/officeart/2005/8/layout/hierarchy3"/>
    <dgm:cxn modelId="{1DB963C3-5301-4B52-8F99-1211CC522A6C}" type="presOf" srcId="{275134C3-58A6-43DA-955B-5AA7BC077CAE}" destId="{A097A460-7B78-4CE2-AAC8-645450D129B7}" srcOrd="0" destOrd="0" presId="urn:microsoft.com/office/officeart/2005/8/layout/hierarchy3"/>
    <dgm:cxn modelId="{F1D7BCEC-F3C0-4662-BCF8-5DB4341D8659}" type="presOf" srcId="{DD717936-719F-430C-A337-53B6C8D4EEA2}" destId="{BA82743A-B6F7-4416-A544-3A097B10D394}" srcOrd="1" destOrd="0" presId="urn:microsoft.com/office/officeart/2005/8/layout/hierarchy3"/>
    <dgm:cxn modelId="{BCB64D30-99FD-4442-A7DD-4163290967D2}" type="presOf" srcId="{83A27739-3A9B-4CA4-A33A-28D511B753CB}" destId="{0BD80645-D7FB-4F7C-ABF9-DDBDFDB9A127}" srcOrd="0" destOrd="0" presId="urn:microsoft.com/office/officeart/2005/8/layout/hierarchy3"/>
    <dgm:cxn modelId="{C2AA2247-6D0B-45DC-9E23-30B2EE17477B}" type="presOf" srcId="{12E3D7E9-9C2B-4F07-B7EF-943C5915FF78}" destId="{A3EBA11D-DE2A-44F1-B5D2-7A74AC1526FB}" srcOrd="0" destOrd="0" presId="urn:microsoft.com/office/officeart/2005/8/layout/hierarchy3"/>
    <dgm:cxn modelId="{E756A72A-9237-42DA-BD54-D8BBBF1D6077}" type="presOf" srcId="{81ABFA13-CC82-485A-BE39-EC332FE860F5}" destId="{D1305F59-3F70-4052-ADFD-EC2364458DFB}" srcOrd="1" destOrd="0" presId="urn:microsoft.com/office/officeart/2005/8/layout/hierarchy3"/>
    <dgm:cxn modelId="{05DB9073-1BB1-4CBD-AE9B-FD2A86CC566B}" type="presOf" srcId="{9C8DA0E3-3B92-42E8-88DE-E89A1189A109}" destId="{035F5CF3-907F-4283-88CA-1471374501ED}" srcOrd="0" destOrd="0" presId="urn:microsoft.com/office/officeart/2005/8/layout/hierarchy3"/>
    <dgm:cxn modelId="{CEF477DB-5831-4564-B9D2-DF1D796ED071}" type="presOf" srcId="{F504AFF5-7FC7-4189-975D-193CF184E058}" destId="{643FE5AB-D3B4-4DF7-A4D6-AA1F0548DF9F}" srcOrd="0" destOrd="0" presId="urn:microsoft.com/office/officeart/2005/8/layout/hierarchy3"/>
    <dgm:cxn modelId="{096433E8-AD31-4FAF-BD03-6190C7ADF767}" type="presOf" srcId="{25B1ADFA-9F77-441E-AB3B-87AAA47449F1}" destId="{EC0E0B9B-BF20-4CAF-99BC-CFB5A6D5DCBA}" srcOrd="0" destOrd="0" presId="urn:microsoft.com/office/officeart/2005/8/layout/hierarchy3"/>
    <dgm:cxn modelId="{977DEDBB-E638-478E-B254-36664BD61223}" type="presOf" srcId="{4C7EE2B5-215D-4E76-AB52-873C7D207D24}" destId="{304F4151-DD86-46D8-9C1E-CC9AA923F6EB}" srcOrd="0" destOrd="0" presId="urn:microsoft.com/office/officeart/2005/8/layout/hierarchy3"/>
    <dgm:cxn modelId="{7F794CF5-9A86-4ED7-95AD-35F4E179CAFB}" srcId="{81ABFA13-CC82-485A-BE39-EC332FE860F5}" destId="{AB550E52-6102-49E9-8B85-85B5C29BE0AD}" srcOrd="1" destOrd="0" parTransId="{4C7EE2B5-215D-4E76-AB52-873C7D207D24}" sibTransId="{4C26016C-3D9F-4A6E-8695-C1F49CB892B2}"/>
    <dgm:cxn modelId="{5F6FBDD8-9BDB-48A0-9EB6-C93B086DA079}" type="presOf" srcId="{DD717936-719F-430C-A337-53B6C8D4EEA2}" destId="{3D8D4573-E5BC-4A0A-B634-323078863BE0}" srcOrd="0" destOrd="0" presId="urn:microsoft.com/office/officeart/2005/8/layout/hierarchy3"/>
    <dgm:cxn modelId="{D1B8FA90-1A0E-457D-8C15-29FD81DADB2B}" srcId="{81ABFA13-CC82-485A-BE39-EC332FE860F5}" destId="{54EF3741-14B8-4A24-A59D-A4C43E8E8A39}" srcOrd="2" destOrd="0" parTransId="{F504AFF5-7FC7-4189-975D-193CF184E058}" sibTransId="{742E40CE-0026-43DA-97E3-81ADB9F73C26}"/>
    <dgm:cxn modelId="{5C038089-C9B5-4811-A0BA-B5511E31BDA6}" srcId="{36BB94C5-6183-47D4-9BCA-441013BB1543}" destId="{81ABFA13-CC82-485A-BE39-EC332FE860F5}" srcOrd="1" destOrd="0" parTransId="{5D652C36-D2EE-4A56-8818-F66FA2829BA9}" sibTransId="{A5D218E4-A543-4948-834C-C1D10D232FCE}"/>
    <dgm:cxn modelId="{C493CC63-60AF-47AF-82E5-E63745DFE04D}" type="presOf" srcId="{9D69986B-9670-4A48-ADDE-1844906618E9}" destId="{44300546-6DAB-45BC-943A-FF55A9413DD4}" srcOrd="0" destOrd="0" presId="urn:microsoft.com/office/officeart/2005/8/layout/hierarchy3"/>
    <dgm:cxn modelId="{01E7FA87-F434-4470-9FBB-6737EB26DFB2}" srcId="{DD717936-719F-430C-A337-53B6C8D4EEA2}" destId="{97ED5021-67DF-473B-8E32-1758A0601916}" srcOrd="2" destOrd="0" parTransId="{25B1ADFA-9F77-441E-AB3B-87AAA47449F1}" sibTransId="{517128CF-BDBC-4CA3-BA6E-70C6A136916A}"/>
    <dgm:cxn modelId="{0DE900C7-DA8E-474A-97D1-CD5A9DFA3352}" srcId="{36BB94C5-6183-47D4-9BCA-441013BB1543}" destId="{DD717936-719F-430C-A337-53B6C8D4EEA2}" srcOrd="0" destOrd="0" parTransId="{070596EE-50A0-4C19-9B88-1DD67E2910CE}" sibTransId="{DAF10AD5-62AC-42C2-A18E-8A85D2648CF5}"/>
    <dgm:cxn modelId="{F5501DFC-0503-43CF-98EE-22647D2044F8}" srcId="{DD717936-719F-430C-A337-53B6C8D4EEA2}" destId="{C03D7D98-BC55-4870-B9A6-0CF1AF26D8C3}" srcOrd="1" destOrd="0" parTransId="{9C8DA0E3-3B92-42E8-88DE-E89A1189A109}" sibTransId="{15C2CA33-08CE-4E6D-817C-F8AFA47CB3FE}"/>
    <dgm:cxn modelId="{1806EF70-B08B-4410-96C9-89BBCA4A73FD}" type="presOf" srcId="{97ED5021-67DF-473B-8E32-1758A0601916}" destId="{A62304A0-7ADB-4C04-B0C6-7CED5205F1A6}" srcOrd="0" destOrd="0" presId="urn:microsoft.com/office/officeart/2005/8/layout/hierarchy3"/>
    <dgm:cxn modelId="{6D783A3A-CD89-495C-A177-1C7847194018}" type="presOf" srcId="{C03D7D98-BC55-4870-B9A6-0CF1AF26D8C3}" destId="{7147D176-817D-413A-B6EE-7D1C7FC48AD7}" srcOrd="0" destOrd="0" presId="urn:microsoft.com/office/officeart/2005/8/layout/hierarchy3"/>
    <dgm:cxn modelId="{ABFF16FA-C208-4A8C-9B38-221DAD9AE9EF}" srcId="{DD717936-719F-430C-A337-53B6C8D4EEA2}" destId="{83A27739-3A9B-4CA4-A33A-28D511B753CB}" srcOrd="0" destOrd="0" parTransId="{275134C3-58A6-43DA-955B-5AA7BC077CAE}" sibTransId="{406E59FC-2E4A-4152-BDC3-D3C426A0F010}"/>
    <dgm:cxn modelId="{4B26A14B-5742-4B30-8104-86B428E960EB}" type="presOf" srcId="{81ABFA13-CC82-485A-BE39-EC332FE860F5}" destId="{FCD2C64C-AFF4-4A6B-9B3C-F53306170BFE}" srcOrd="0" destOrd="0" presId="urn:microsoft.com/office/officeart/2005/8/layout/hierarchy3"/>
    <dgm:cxn modelId="{5E3DDE53-1945-40AB-AE6F-40C03BBAA338}" type="presParOf" srcId="{C4861A4D-A769-40E1-8C42-42809E2C70E5}" destId="{28ACCB3E-6D47-4C63-BF8A-8B921B52A26D}" srcOrd="0" destOrd="0" presId="urn:microsoft.com/office/officeart/2005/8/layout/hierarchy3"/>
    <dgm:cxn modelId="{ACB1320D-A017-41DA-A8AC-B68CF27E996E}" type="presParOf" srcId="{28ACCB3E-6D47-4C63-BF8A-8B921B52A26D}" destId="{4234B5F4-9267-46B7-BE80-F4114C0011A0}" srcOrd="0" destOrd="0" presId="urn:microsoft.com/office/officeart/2005/8/layout/hierarchy3"/>
    <dgm:cxn modelId="{16F4603C-BA2C-449C-B93C-CABA867C6B0B}" type="presParOf" srcId="{4234B5F4-9267-46B7-BE80-F4114C0011A0}" destId="{3D8D4573-E5BC-4A0A-B634-323078863BE0}" srcOrd="0" destOrd="0" presId="urn:microsoft.com/office/officeart/2005/8/layout/hierarchy3"/>
    <dgm:cxn modelId="{FB02DE8F-AD80-4513-BC99-35D510701100}" type="presParOf" srcId="{4234B5F4-9267-46B7-BE80-F4114C0011A0}" destId="{BA82743A-B6F7-4416-A544-3A097B10D394}" srcOrd="1" destOrd="0" presId="urn:microsoft.com/office/officeart/2005/8/layout/hierarchy3"/>
    <dgm:cxn modelId="{FD0B177D-7877-43C6-83F6-EAA945DD50D6}" type="presParOf" srcId="{28ACCB3E-6D47-4C63-BF8A-8B921B52A26D}" destId="{0D5AA4D0-BDB0-4EE8-8D16-1D86A61C0C1B}" srcOrd="1" destOrd="0" presId="urn:microsoft.com/office/officeart/2005/8/layout/hierarchy3"/>
    <dgm:cxn modelId="{383C6252-7A39-4108-AF84-72D7B29D9F69}" type="presParOf" srcId="{0D5AA4D0-BDB0-4EE8-8D16-1D86A61C0C1B}" destId="{A097A460-7B78-4CE2-AAC8-645450D129B7}" srcOrd="0" destOrd="0" presId="urn:microsoft.com/office/officeart/2005/8/layout/hierarchy3"/>
    <dgm:cxn modelId="{92D8CBBA-32D9-4D0B-8791-1FE3EEC9659D}" type="presParOf" srcId="{0D5AA4D0-BDB0-4EE8-8D16-1D86A61C0C1B}" destId="{0BD80645-D7FB-4F7C-ABF9-DDBDFDB9A127}" srcOrd="1" destOrd="0" presId="urn:microsoft.com/office/officeart/2005/8/layout/hierarchy3"/>
    <dgm:cxn modelId="{C607E211-7524-4225-A08A-439F96FC4567}" type="presParOf" srcId="{0D5AA4D0-BDB0-4EE8-8D16-1D86A61C0C1B}" destId="{035F5CF3-907F-4283-88CA-1471374501ED}" srcOrd="2" destOrd="0" presId="urn:microsoft.com/office/officeart/2005/8/layout/hierarchy3"/>
    <dgm:cxn modelId="{498D0EDC-820E-4C1C-B29D-8860869E4E4D}" type="presParOf" srcId="{0D5AA4D0-BDB0-4EE8-8D16-1D86A61C0C1B}" destId="{7147D176-817D-413A-B6EE-7D1C7FC48AD7}" srcOrd="3" destOrd="0" presId="urn:microsoft.com/office/officeart/2005/8/layout/hierarchy3"/>
    <dgm:cxn modelId="{BE5A542D-0AA7-4DAD-AEAC-CF0D2AFCAC2C}" type="presParOf" srcId="{0D5AA4D0-BDB0-4EE8-8D16-1D86A61C0C1B}" destId="{EC0E0B9B-BF20-4CAF-99BC-CFB5A6D5DCBA}" srcOrd="4" destOrd="0" presId="urn:microsoft.com/office/officeart/2005/8/layout/hierarchy3"/>
    <dgm:cxn modelId="{7EFC11F8-5771-4F5F-9A78-2D00AE202A03}" type="presParOf" srcId="{0D5AA4D0-BDB0-4EE8-8D16-1D86A61C0C1B}" destId="{A62304A0-7ADB-4C04-B0C6-7CED5205F1A6}" srcOrd="5" destOrd="0" presId="urn:microsoft.com/office/officeart/2005/8/layout/hierarchy3"/>
    <dgm:cxn modelId="{225687EE-E035-468E-B95B-D8B6205B2AF4}" type="presParOf" srcId="{C4861A4D-A769-40E1-8C42-42809E2C70E5}" destId="{F9B41D93-48E4-406B-9603-1C95FFB017EA}" srcOrd="1" destOrd="0" presId="urn:microsoft.com/office/officeart/2005/8/layout/hierarchy3"/>
    <dgm:cxn modelId="{11867FFC-AA38-4454-8C0E-2D76C4A0B0C0}" type="presParOf" srcId="{F9B41D93-48E4-406B-9603-1C95FFB017EA}" destId="{81BB771F-3D16-473A-8D9D-0555A961E779}" srcOrd="0" destOrd="0" presId="urn:microsoft.com/office/officeart/2005/8/layout/hierarchy3"/>
    <dgm:cxn modelId="{A3D11AA7-9E9F-468D-BE58-BC365D23158B}" type="presParOf" srcId="{81BB771F-3D16-473A-8D9D-0555A961E779}" destId="{FCD2C64C-AFF4-4A6B-9B3C-F53306170BFE}" srcOrd="0" destOrd="0" presId="urn:microsoft.com/office/officeart/2005/8/layout/hierarchy3"/>
    <dgm:cxn modelId="{14E1E7B3-4CE3-443B-8BDD-06A8B125E682}" type="presParOf" srcId="{81BB771F-3D16-473A-8D9D-0555A961E779}" destId="{D1305F59-3F70-4052-ADFD-EC2364458DFB}" srcOrd="1" destOrd="0" presId="urn:microsoft.com/office/officeart/2005/8/layout/hierarchy3"/>
    <dgm:cxn modelId="{78366712-204C-46C0-9CFF-2C0FBD626B75}" type="presParOf" srcId="{F9B41D93-48E4-406B-9603-1C95FFB017EA}" destId="{4E0B938B-DD6C-4EDF-B7F5-194F61D5AEEA}" srcOrd="1" destOrd="0" presId="urn:microsoft.com/office/officeart/2005/8/layout/hierarchy3"/>
    <dgm:cxn modelId="{41A358C6-0972-4CA9-A545-A300046B98D4}" type="presParOf" srcId="{4E0B938B-DD6C-4EDF-B7F5-194F61D5AEEA}" destId="{44300546-6DAB-45BC-943A-FF55A9413DD4}" srcOrd="0" destOrd="0" presId="urn:microsoft.com/office/officeart/2005/8/layout/hierarchy3"/>
    <dgm:cxn modelId="{6999DD88-DC8C-442E-AC7F-0C16A66F598A}" type="presParOf" srcId="{4E0B938B-DD6C-4EDF-B7F5-194F61D5AEEA}" destId="{A3EBA11D-DE2A-44F1-B5D2-7A74AC1526FB}" srcOrd="1" destOrd="0" presId="urn:microsoft.com/office/officeart/2005/8/layout/hierarchy3"/>
    <dgm:cxn modelId="{10B8C74F-2743-452B-97C6-2F1D543B5D31}" type="presParOf" srcId="{4E0B938B-DD6C-4EDF-B7F5-194F61D5AEEA}" destId="{304F4151-DD86-46D8-9C1E-CC9AA923F6EB}" srcOrd="2" destOrd="0" presId="urn:microsoft.com/office/officeart/2005/8/layout/hierarchy3"/>
    <dgm:cxn modelId="{BBED107F-ED42-4914-98B7-5C40DECE719B}" type="presParOf" srcId="{4E0B938B-DD6C-4EDF-B7F5-194F61D5AEEA}" destId="{DD47DBD4-EC57-4B69-948A-1670F599EF59}" srcOrd="3" destOrd="0" presId="urn:microsoft.com/office/officeart/2005/8/layout/hierarchy3"/>
    <dgm:cxn modelId="{EF88904D-EF5E-4694-AB08-B6C5B416461E}" type="presParOf" srcId="{4E0B938B-DD6C-4EDF-B7F5-194F61D5AEEA}" destId="{643FE5AB-D3B4-4DF7-A4D6-AA1F0548DF9F}" srcOrd="4" destOrd="0" presId="urn:microsoft.com/office/officeart/2005/8/layout/hierarchy3"/>
    <dgm:cxn modelId="{2996F404-2A22-4F91-97D1-34D56CA40CA2}" type="presParOf" srcId="{4E0B938B-DD6C-4EDF-B7F5-194F61D5AEEA}" destId="{DD4AEFA7-640C-4668-A640-9E17F7EE6524}" srcOrd="5" destOrd="0" presId="urn:microsoft.com/office/officeart/2005/8/layout/hierarchy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AEEFCB-3E6A-408D-9204-554C762F44E5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CC7074-9822-4181-B1A1-1A19736EDB0D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Балаларды зерттеу барысында</a:t>
          </a:r>
          <a:endParaRPr lang="ru-RU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9BA11EE-3EF9-49CF-AB6A-02F75C54EAA5}" type="parTrans" cxnId="{55950F17-B79C-4346-8F3D-82C31F3E3791}">
      <dgm:prSet/>
      <dgm:spPr/>
      <dgm:t>
        <a:bodyPr/>
        <a:lstStyle/>
        <a:p>
          <a:endParaRPr lang="ru-RU"/>
        </a:p>
      </dgm:t>
    </dgm:pt>
    <dgm:pt modelId="{46C26592-4AAC-4E0A-9F3E-ADBF39FD9276}" type="sibTrans" cxnId="{55950F17-B79C-4346-8F3D-82C31F3E3791}">
      <dgm:prSet/>
      <dgm:spPr/>
      <dgm:t>
        <a:bodyPr/>
        <a:lstStyle/>
        <a:p>
          <a:endParaRPr lang="ru-RU"/>
        </a:p>
      </dgm:t>
    </dgm:pt>
    <dgm:pt modelId="{9A90AD5C-ED4F-484B-84A0-6FFCF97EA24B}">
      <dgm:prSet phldrT="[Текст]"/>
      <dgm:spPr/>
      <dgm:t>
        <a:bodyPr/>
        <a:lstStyle/>
        <a:p>
          <a:r>
            <a:rPr lang="kk-KZ" i="1" dirty="0" smtClean="0">
              <a:latin typeface="Times New Roman" pitchFamily="18" charset="0"/>
              <a:cs typeface="Times New Roman" pitchFamily="18" charset="0"/>
            </a:rPr>
            <a:t>көркем өнерге деген дарындылық төмен</a:t>
          </a:r>
          <a:endParaRPr lang="ru-RU" dirty="0"/>
        </a:p>
      </dgm:t>
    </dgm:pt>
    <dgm:pt modelId="{E89528C5-EEB5-435F-AAD3-4BEA8BD2113C}" type="parTrans" cxnId="{F0AE216A-5D0B-4FF0-9892-EA68012CEBC6}">
      <dgm:prSet/>
      <dgm:spPr/>
      <dgm:t>
        <a:bodyPr/>
        <a:lstStyle/>
        <a:p>
          <a:endParaRPr lang="ru-RU"/>
        </a:p>
      </dgm:t>
    </dgm:pt>
    <dgm:pt modelId="{D6111422-7076-423B-B7EA-ADE71A82AA85}" type="sibTrans" cxnId="{F0AE216A-5D0B-4FF0-9892-EA68012CEBC6}">
      <dgm:prSet/>
      <dgm:spPr/>
      <dgm:t>
        <a:bodyPr/>
        <a:lstStyle/>
        <a:p>
          <a:endParaRPr lang="ru-RU"/>
        </a:p>
      </dgm:t>
    </dgm:pt>
    <dgm:pt modelId="{877782EA-EE12-496F-BDFE-4E7361BD7560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Педагог ұжымын зерттеу барысында</a:t>
          </a:r>
          <a:endParaRPr lang="ru-RU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956ABCC-6301-427D-BB9D-494A5DB80A06}" type="parTrans" cxnId="{4A1714D2-27B0-4F27-8E60-B3FEB9F9A7EC}">
      <dgm:prSet/>
      <dgm:spPr/>
      <dgm:t>
        <a:bodyPr/>
        <a:lstStyle/>
        <a:p>
          <a:endParaRPr lang="ru-RU"/>
        </a:p>
      </dgm:t>
    </dgm:pt>
    <dgm:pt modelId="{FEDA329C-407F-4DBA-A63D-B4C28B041278}" type="sibTrans" cxnId="{4A1714D2-27B0-4F27-8E60-B3FEB9F9A7EC}">
      <dgm:prSet/>
      <dgm:spPr/>
      <dgm:t>
        <a:bodyPr/>
        <a:lstStyle/>
        <a:p>
          <a:endParaRPr lang="ru-RU"/>
        </a:p>
      </dgm:t>
    </dgm:pt>
    <dgm:pt modelId="{09FD8CDD-2032-40FA-BFBD-DF0B401D6477}">
      <dgm:prSet phldrT="[Текст]"/>
      <dgm:spPr/>
      <dgm:t>
        <a:bodyPr/>
        <a:lstStyle/>
        <a:p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ғылыми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зерттеу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жұмыстарымен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айналысады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бірақ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үнемі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емес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ED7C5DE6-1C68-4B8C-8ED8-0DD57009C844}" type="parTrans" cxnId="{39376F23-B926-496F-BFE0-079C9A3CB68D}">
      <dgm:prSet/>
      <dgm:spPr/>
      <dgm:t>
        <a:bodyPr/>
        <a:lstStyle/>
        <a:p>
          <a:endParaRPr lang="ru-RU"/>
        </a:p>
      </dgm:t>
    </dgm:pt>
    <dgm:pt modelId="{592A5EA4-4819-442D-8F15-474B418F466B}" type="sibTrans" cxnId="{39376F23-B926-496F-BFE0-079C9A3CB68D}">
      <dgm:prSet/>
      <dgm:spPr/>
      <dgm:t>
        <a:bodyPr/>
        <a:lstStyle/>
        <a:p>
          <a:endParaRPr lang="ru-RU"/>
        </a:p>
      </dgm:t>
    </dgm:pt>
    <dgm:pt modelId="{EA89157A-225C-4FB0-9176-DEF07480E377}">
      <dgm:prSet phldrT="[Текст]"/>
      <dgm:spPr/>
      <dgm:t>
        <a:bodyPr/>
        <a:lstStyle/>
        <a:p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ғылыми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жұмысқа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деген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құзіреттіліктері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бар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D0DBF665-A9E1-467D-B506-E290513FF93A}" type="parTrans" cxnId="{45E48BBD-3732-4BFB-B440-B84E159C5F30}">
      <dgm:prSet/>
      <dgm:spPr/>
      <dgm:t>
        <a:bodyPr/>
        <a:lstStyle/>
        <a:p>
          <a:endParaRPr lang="ru-RU"/>
        </a:p>
      </dgm:t>
    </dgm:pt>
    <dgm:pt modelId="{B52A67F2-AD6B-45A8-BD42-BE2CF3E11A80}" type="sibTrans" cxnId="{45E48BBD-3732-4BFB-B440-B84E159C5F30}">
      <dgm:prSet/>
      <dgm:spPr/>
      <dgm:t>
        <a:bodyPr/>
        <a:lstStyle/>
        <a:p>
          <a:endParaRPr lang="ru-RU"/>
        </a:p>
      </dgm:t>
    </dgm:pt>
    <dgm:pt modelId="{9F10886A-8532-468E-8948-C5176EC95C54}">
      <dgm:prSet/>
      <dgm:spPr/>
      <dgm:t>
        <a:bodyPr/>
        <a:lstStyle/>
        <a:p>
          <a:r>
            <a:rPr lang="kk-KZ" i="1" dirty="0" smtClean="0">
              <a:latin typeface="Times New Roman" pitchFamily="18" charset="0"/>
              <a:cs typeface="Times New Roman" pitchFamily="18" charset="0"/>
            </a:rPr>
            <a:t>әдеби дарындылық  төмен</a:t>
          </a:r>
          <a:endParaRPr lang="ru-RU" dirty="0"/>
        </a:p>
      </dgm:t>
    </dgm:pt>
    <dgm:pt modelId="{AA262836-9ECE-4701-A37D-E33161BF05B1}" type="parTrans" cxnId="{BD2A465D-1BCE-4C4C-868B-5603E141D1EB}">
      <dgm:prSet/>
      <dgm:spPr/>
      <dgm:t>
        <a:bodyPr/>
        <a:lstStyle/>
        <a:p>
          <a:endParaRPr lang="ru-RU"/>
        </a:p>
      </dgm:t>
    </dgm:pt>
    <dgm:pt modelId="{14F9991A-4841-4199-B48E-593C91A52EEF}" type="sibTrans" cxnId="{BD2A465D-1BCE-4C4C-868B-5603E141D1EB}">
      <dgm:prSet/>
      <dgm:spPr/>
      <dgm:t>
        <a:bodyPr/>
        <a:lstStyle/>
        <a:p>
          <a:endParaRPr lang="ru-RU"/>
        </a:p>
      </dgm:t>
    </dgm:pt>
    <dgm:pt modelId="{937F4B11-9AA8-45C7-8FB8-807469BC93C8}">
      <dgm:prSet/>
      <dgm:spPr/>
      <dgm:t>
        <a:bodyPr/>
        <a:lstStyle/>
        <a:p>
          <a:r>
            <a:rPr lang="kk-KZ" i="1" dirty="0" smtClean="0">
              <a:latin typeface="Times New Roman" pitchFamily="18" charset="0"/>
              <a:cs typeface="Times New Roman" pitchFamily="18" charset="0"/>
            </a:rPr>
            <a:t>ғылыми жұмысқа деген дарындылық төмен</a:t>
          </a:r>
          <a:endParaRPr lang="ru-RU" dirty="0"/>
        </a:p>
      </dgm:t>
    </dgm:pt>
    <dgm:pt modelId="{3EEEF624-8210-4D35-B352-538FD32E9B34}" type="parTrans" cxnId="{D2DBC4E5-C748-4536-8625-8DF038F9DE9E}">
      <dgm:prSet/>
      <dgm:spPr/>
      <dgm:t>
        <a:bodyPr/>
        <a:lstStyle/>
        <a:p>
          <a:endParaRPr lang="ru-RU"/>
        </a:p>
      </dgm:t>
    </dgm:pt>
    <dgm:pt modelId="{9F807DCF-BFFD-44A6-926A-C1084339C9C4}" type="sibTrans" cxnId="{D2DBC4E5-C748-4536-8625-8DF038F9DE9E}">
      <dgm:prSet/>
      <dgm:spPr/>
      <dgm:t>
        <a:bodyPr/>
        <a:lstStyle/>
        <a:p>
          <a:endParaRPr lang="ru-RU"/>
        </a:p>
      </dgm:t>
    </dgm:pt>
    <dgm:pt modelId="{38BDBB16-30C1-4179-AD9B-60077E0E4C88}">
      <dgm:prSet phldrT="[Текст]"/>
      <dgm:spPr/>
      <dgm:t>
        <a:bodyPr/>
        <a:lstStyle/>
        <a:p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ғылыми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зерттеу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жұмыстарын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жүргізуге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дайын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есемтігі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1" dirty="0" err="1" smtClean="0">
              <a:latin typeface="Times New Roman" pitchFamily="18" charset="0"/>
              <a:cs typeface="Times New Roman" pitchFamily="18" charset="0"/>
            </a:rPr>
            <a:t>анықталды</a:t>
          </a:r>
          <a:endParaRPr lang="ru-RU" dirty="0"/>
        </a:p>
      </dgm:t>
    </dgm:pt>
    <dgm:pt modelId="{DE2FBE66-51CE-49E0-A273-32695E33C8C2}" type="parTrans" cxnId="{AA8ED1D0-EC3B-4D12-A2C8-267D23FFE9B1}">
      <dgm:prSet/>
      <dgm:spPr/>
      <dgm:t>
        <a:bodyPr/>
        <a:lstStyle/>
        <a:p>
          <a:endParaRPr lang="ru-RU"/>
        </a:p>
      </dgm:t>
    </dgm:pt>
    <dgm:pt modelId="{93C38F90-4697-4D90-ABC2-08B489995F0B}" type="sibTrans" cxnId="{AA8ED1D0-EC3B-4D12-A2C8-267D23FFE9B1}">
      <dgm:prSet/>
      <dgm:spPr/>
      <dgm:t>
        <a:bodyPr/>
        <a:lstStyle/>
        <a:p>
          <a:endParaRPr lang="ru-RU"/>
        </a:p>
      </dgm:t>
    </dgm:pt>
    <dgm:pt modelId="{65900D2D-78A9-4429-B340-8179E9E27E14}" type="pres">
      <dgm:prSet presAssocID="{7FAEEFCB-3E6A-408D-9204-554C762F44E5}" presName="Name0" presStyleCnt="0">
        <dgm:presLayoutVars>
          <dgm:dir/>
          <dgm:animLvl val="lvl"/>
          <dgm:resizeHandles/>
        </dgm:presLayoutVars>
      </dgm:prSet>
      <dgm:spPr/>
    </dgm:pt>
    <dgm:pt modelId="{5B6C7E09-F382-4A44-8D6F-DDA87397DAD6}" type="pres">
      <dgm:prSet presAssocID="{42CC7074-9822-4181-B1A1-1A19736EDB0D}" presName="linNode" presStyleCnt="0"/>
      <dgm:spPr/>
    </dgm:pt>
    <dgm:pt modelId="{0E1477A2-9D85-4507-BCEA-26E0C56E3FCE}" type="pres">
      <dgm:prSet presAssocID="{42CC7074-9822-4181-B1A1-1A19736EDB0D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6B5AB7-97DE-446C-A890-FA784ABD6BE6}" type="pres">
      <dgm:prSet presAssocID="{42CC7074-9822-4181-B1A1-1A19736EDB0D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4A8FD4-820B-4E1E-8589-7500F953ED66}" type="pres">
      <dgm:prSet presAssocID="{46C26592-4AAC-4E0A-9F3E-ADBF39FD9276}" presName="spacing" presStyleCnt="0"/>
      <dgm:spPr/>
    </dgm:pt>
    <dgm:pt modelId="{9E0992DE-A368-482B-A33E-7176F22A59A4}" type="pres">
      <dgm:prSet presAssocID="{877782EA-EE12-496F-BDFE-4E7361BD7560}" presName="linNode" presStyleCnt="0"/>
      <dgm:spPr/>
    </dgm:pt>
    <dgm:pt modelId="{1D7A8175-9767-471A-815F-3E078FD2E4E2}" type="pres">
      <dgm:prSet presAssocID="{877782EA-EE12-496F-BDFE-4E7361BD7560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3272D2-FB71-4D4F-8496-40E90D96703E}" type="pres">
      <dgm:prSet presAssocID="{877782EA-EE12-496F-BDFE-4E7361BD7560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950F17-B79C-4346-8F3D-82C31F3E3791}" srcId="{7FAEEFCB-3E6A-408D-9204-554C762F44E5}" destId="{42CC7074-9822-4181-B1A1-1A19736EDB0D}" srcOrd="0" destOrd="0" parTransId="{59BA11EE-3EF9-49CF-AB6A-02F75C54EAA5}" sibTransId="{46C26592-4AAC-4E0A-9F3E-ADBF39FD9276}"/>
    <dgm:cxn modelId="{A3CCAB6B-255E-49B1-823D-72BD8C211D9A}" type="presOf" srcId="{877782EA-EE12-496F-BDFE-4E7361BD7560}" destId="{1D7A8175-9767-471A-815F-3E078FD2E4E2}" srcOrd="0" destOrd="0" presId="urn:microsoft.com/office/officeart/2005/8/layout/vList6"/>
    <dgm:cxn modelId="{F3EF8D04-487D-4954-AD00-D802D7EE4A01}" type="presOf" srcId="{937F4B11-9AA8-45C7-8FB8-807469BC93C8}" destId="{C86B5AB7-97DE-446C-A890-FA784ABD6BE6}" srcOrd="0" destOrd="2" presId="urn:microsoft.com/office/officeart/2005/8/layout/vList6"/>
    <dgm:cxn modelId="{588E8E00-ADE9-461A-B30F-5047942DE2F6}" type="presOf" srcId="{EA89157A-225C-4FB0-9176-DEF07480E377}" destId="{083272D2-FB71-4D4F-8496-40E90D96703E}" srcOrd="0" destOrd="1" presId="urn:microsoft.com/office/officeart/2005/8/layout/vList6"/>
    <dgm:cxn modelId="{39376F23-B926-496F-BFE0-079C9A3CB68D}" srcId="{877782EA-EE12-496F-BDFE-4E7361BD7560}" destId="{09FD8CDD-2032-40FA-BFBD-DF0B401D6477}" srcOrd="0" destOrd="0" parTransId="{ED7C5DE6-1C68-4B8C-8ED8-0DD57009C844}" sibTransId="{592A5EA4-4819-442D-8F15-474B418F466B}"/>
    <dgm:cxn modelId="{AA8ED1D0-EC3B-4D12-A2C8-267D23FFE9B1}" srcId="{877782EA-EE12-496F-BDFE-4E7361BD7560}" destId="{38BDBB16-30C1-4179-AD9B-60077E0E4C88}" srcOrd="2" destOrd="0" parTransId="{DE2FBE66-51CE-49E0-A273-32695E33C8C2}" sibTransId="{93C38F90-4697-4D90-ABC2-08B489995F0B}"/>
    <dgm:cxn modelId="{39D25FE6-FE1B-4D57-8CD7-B7552D8DD645}" type="presOf" srcId="{09FD8CDD-2032-40FA-BFBD-DF0B401D6477}" destId="{083272D2-FB71-4D4F-8496-40E90D96703E}" srcOrd="0" destOrd="0" presId="urn:microsoft.com/office/officeart/2005/8/layout/vList6"/>
    <dgm:cxn modelId="{BD2A465D-1BCE-4C4C-868B-5603E141D1EB}" srcId="{42CC7074-9822-4181-B1A1-1A19736EDB0D}" destId="{9F10886A-8532-468E-8948-C5176EC95C54}" srcOrd="1" destOrd="0" parTransId="{AA262836-9ECE-4701-A37D-E33161BF05B1}" sibTransId="{14F9991A-4841-4199-B48E-593C91A52EEF}"/>
    <dgm:cxn modelId="{59694F54-B87A-4AE2-ACBD-19D2EC9C4199}" type="presOf" srcId="{9A90AD5C-ED4F-484B-84A0-6FFCF97EA24B}" destId="{C86B5AB7-97DE-446C-A890-FA784ABD6BE6}" srcOrd="0" destOrd="0" presId="urn:microsoft.com/office/officeart/2005/8/layout/vList6"/>
    <dgm:cxn modelId="{45E48BBD-3732-4BFB-B440-B84E159C5F30}" srcId="{877782EA-EE12-496F-BDFE-4E7361BD7560}" destId="{EA89157A-225C-4FB0-9176-DEF07480E377}" srcOrd="1" destOrd="0" parTransId="{D0DBF665-A9E1-467D-B506-E290513FF93A}" sibTransId="{B52A67F2-AD6B-45A8-BD42-BE2CF3E11A80}"/>
    <dgm:cxn modelId="{D34EEB84-A0EA-4B72-A61C-CE47A1041059}" type="presOf" srcId="{42CC7074-9822-4181-B1A1-1A19736EDB0D}" destId="{0E1477A2-9D85-4507-BCEA-26E0C56E3FCE}" srcOrd="0" destOrd="0" presId="urn:microsoft.com/office/officeart/2005/8/layout/vList6"/>
    <dgm:cxn modelId="{4A1714D2-27B0-4F27-8E60-B3FEB9F9A7EC}" srcId="{7FAEEFCB-3E6A-408D-9204-554C762F44E5}" destId="{877782EA-EE12-496F-BDFE-4E7361BD7560}" srcOrd="1" destOrd="0" parTransId="{A956ABCC-6301-427D-BB9D-494A5DB80A06}" sibTransId="{FEDA329C-407F-4DBA-A63D-B4C28B041278}"/>
    <dgm:cxn modelId="{D2DBC4E5-C748-4536-8625-8DF038F9DE9E}" srcId="{42CC7074-9822-4181-B1A1-1A19736EDB0D}" destId="{937F4B11-9AA8-45C7-8FB8-807469BC93C8}" srcOrd="2" destOrd="0" parTransId="{3EEEF624-8210-4D35-B352-538FD32E9B34}" sibTransId="{9F807DCF-BFFD-44A6-926A-C1084339C9C4}"/>
    <dgm:cxn modelId="{F0AE216A-5D0B-4FF0-9892-EA68012CEBC6}" srcId="{42CC7074-9822-4181-B1A1-1A19736EDB0D}" destId="{9A90AD5C-ED4F-484B-84A0-6FFCF97EA24B}" srcOrd="0" destOrd="0" parTransId="{E89528C5-EEB5-435F-AAD3-4BEA8BD2113C}" sibTransId="{D6111422-7076-423B-B7EA-ADE71A82AA85}"/>
    <dgm:cxn modelId="{12F7697A-D80B-43C5-8B73-EE3757565D75}" type="presOf" srcId="{9F10886A-8532-468E-8948-C5176EC95C54}" destId="{C86B5AB7-97DE-446C-A890-FA784ABD6BE6}" srcOrd="0" destOrd="1" presId="urn:microsoft.com/office/officeart/2005/8/layout/vList6"/>
    <dgm:cxn modelId="{8BC59223-EC60-4C51-B885-0B5829DAF902}" type="presOf" srcId="{38BDBB16-30C1-4179-AD9B-60077E0E4C88}" destId="{083272D2-FB71-4D4F-8496-40E90D96703E}" srcOrd="0" destOrd="2" presId="urn:microsoft.com/office/officeart/2005/8/layout/vList6"/>
    <dgm:cxn modelId="{62E2CE3B-9F33-4FBA-B146-3A24EFAB39B4}" type="presOf" srcId="{7FAEEFCB-3E6A-408D-9204-554C762F44E5}" destId="{65900D2D-78A9-4429-B340-8179E9E27E14}" srcOrd="0" destOrd="0" presId="urn:microsoft.com/office/officeart/2005/8/layout/vList6"/>
    <dgm:cxn modelId="{F75E1226-7087-4DFB-8E09-EB5FEE7134EE}" type="presParOf" srcId="{65900D2D-78A9-4429-B340-8179E9E27E14}" destId="{5B6C7E09-F382-4A44-8D6F-DDA87397DAD6}" srcOrd="0" destOrd="0" presId="urn:microsoft.com/office/officeart/2005/8/layout/vList6"/>
    <dgm:cxn modelId="{6016B32A-84BE-4895-85A3-47BC48BECC16}" type="presParOf" srcId="{5B6C7E09-F382-4A44-8D6F-DDA87397DAD6}" destId="{0E1477A2-9D85-4507-BCEA-26E0C56E3FCE}" srcOrd="0" destOrd="0" presId="urn:microsoft.com/office/officeart/2005/8/layout/vList6"/>
    <dgm:cxn modelId="{1C0EBBC9-AC92-4A94-A8C2-118111908D10}" type="presParOf" srcId="{5B6C7E09-F382-4A44-8D6F-DDA87397DAD6}" destId="{C86B5AB7-97DE-446C-A890-FA784ABD6BE6}" srcOrd="1" destOrd="0" presId="urn:microsoft.com/office/officeart/2005/8/layout/vList6"/>
    <dgm:cxn modelId="{8D54FD79-CE9F-4538-B561-50F7D200CC6B}" type="presParOf" srcId="{65900D2D-78A9-4429-B340-8179E9E27E14}" destId="{D84A8FD4-820B-4E1E-8589-7500F953ED66}" srcOrd="1" destOrd="0" presId="urn:microsoft.com/office/officeart/2005/8/layout/vList6"/>
    <dgm:cxn modelId="{A1CFD152-4D03-4878-9EBA-61F48611C09E}" type="presParOf" srcId="{65900D2D-78A9-4429-B340-8179E9E27E14}" destId="{9E0992DE-A368-482B-A33E-7176F22A59A4}" srcOrd="2" destOrd="0" presId="urn:microsoft.com/office/officeart/2005/8/layout/vList6"/>
    <dgm:cxn modelId="{51D718A5-E59E-4B35-AB3E-38B2DC04F9E5}" type="presParOf" srcId="{9E0992DE-A368-482B-A33E-7176F22A59A4}" destId="{1D7A8175-9767-471A-815F-3E078FD2E4E2}" srcOrd="0" destOrd="0" presId="urn:microsoft.com/office/officeart/2005/8/layout/vList6"/>
    <dgm:cxn modelId="{C474F5CE-CD8C-4BE3-B9A4-DBCA3F183FCB}" type="presParOf" srcId="{9E0992DE-A368-482B-A33E-7176F22A59A4}" destId="{083272D2-FB71-4D4F-8496-40E90D96703E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F8C41-F449-4F7C-8444-68AA3767300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46C6C-5BCF-450B-B3C6-83A5D790108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F6C64-8A3F-463E-BEE1-5D7DD3A2C83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BF68E-051B-4CC4-B10E-F7BA9B318CD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12C74-C50E-4A62-9D01-37FBC2A678B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20206-5E3D-4C87-BE5F-A0A4731496B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AB4AD-1463-4BD8-805C-5B21ED854AE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163AF-B545-4039-B50D-70F6E4A50BE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892F0-52CA-4801-890C-BD279774091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E98350-AB7F-4822-8B60-A9ADE9ACFD8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2161E-3F5C-4210-8946-CAF99067834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AE9C936-F324-4391-AB35-ACC37CBF2F14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hyperlink" Target="&#1046;&#1041;&#1041;%20&#8470;5&#1054;&#1052;-1.pptx" TargetMode="Externa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7.xml"/><Relationship Id="rId7" Type="http://schemas.openxmlformats.org/officeDocument/2006/relationships/slide" Target="slide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2.png"/><Relationship Id="rId7" Type="http://schemas.openxmlformats.org/officeDocument/2006/relationships/slide" Target="slide12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11" Type="http://schemas.openxmlformats.org/officeDocument/2006/relationships/slide" Target="slide8.xml"/><Relationship Id="rId5" Type="http://schemas.openxmlformats.org/officeDocument/2006/relationships/slide" Target="slide14.xml"/><Relationship Id="rId10" Type="http://schemas.openxmlformats.org/officeDocument/2006/relationships/slide" Target="slide9.xml"/><Relationship Id="rId4" Type="http://schemas.openxmlformats.org/officeDocument/2006/relationships/slide" Target="slide15.xml"/><Relationship Id="rId9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k-KZ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«Білім сапасын арттыру құралы ретінде мұғалімдер мен оқушылардың ғылыми-зерттеу жұмыстарын ұйымдастыру»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14290"/>
          <a:ext cx="8229600" cy="4214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450057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/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Нәтижелерін қорыта </a:t>
            </a: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сынып оқушыларының бойында </a:t>
            </a: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ғылыми жұмысқа деген дарындылық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пен спортқа деген дарындылық байқалғанымен  «</a:t>
            </a: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музыкалық дарындылық » 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басым. 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5286388"/>
            <a:ext cx="1428760" cy="12144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14291"/>
          <a:ext cx="8229600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457200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Нәтижелерін қорыта , 6 сынып оқушыларының бойында көркем өнерге деген дарыны пен ғылыми жұмысқа деген дарындылықтары байқалғанымен «артистік дарын» басым.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5286388"/>
            <a:ext cx="1428760" cy="12144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14291"/>
          <a:ext cx="8229600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457200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Нәтижелерін қорыта , 7 сынып оқушыларының бойында спортқа деген дарындылығы дарындылық  пен техникалық қабілеттері байқалғанымен «артистік» басым.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5286388"/>
            <a:ext cx="1428760" cy="12144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14291"/>
          <a:ext cx="8229600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442913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Нәтижелерін қорыта , 8 сынып оқушыларының бойында артистік дарындылық  пен техникалық қабілеттері байқалғанымен «спортқа деген дарындылығы» басым.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5286388"/>
            <a:ext cx="1428760" cy="12144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85729"/>
          <a:ext cx="8229600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457200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Нәтижелерін қорыта 9 сынып оқушыларының бойында көркем өнергедеген дарындылық  пен техникалық қабілеттері байқалғанымен «спортқа деген дарындылығы» басым.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5286388"/>
            <a:ext cx="1428760" cy="12144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42853"/>
          <a:ext cx="8229600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4357694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Нәтижелерін қорыта 10 сынып оқушыларының бойында көркем өнерге деген дарындылық  пен ғылыми жұмысқа деген дарындылық байқалғанымен «техникалық қабілеттері» басым.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5286388"/>
            <a:ext cx="1428760" cy="12144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14291"/>
          <a:ext cx="8229600" cy="4857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/>
          <a:lstStyle/>
          <a:p>
            <a:r>
              <a:rPr lang="kk-KZ" sz="20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Л.Г. Кузнецова мен Л.П. Сверчтің  </a:t>
            </a:r>
            <a:br>
              <a:rPr lang="kk-KZ" sz="20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«Дарындылықты анықтау» </a:t>
            </a:r>
            <a:r>
              <a:rPr lang="kk-KZ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сауалнамасының  нәтижесі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0001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О.А. Абдулина мен  В.А.Сластенинаның</a:t>
            </a:r>
            <a: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тесті</a:t>
            </a:r>
            <a: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329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Проблемалар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5720" y="92867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>
            <a:hlinkClick r:id="rId6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29520" y="5643578"/>
            <a:ext cx="1428760" cy="12144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1429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/>
            <a:r>
              <a:rPr lang="kk-KZ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К.М. Гуревич жетекшілігімен жасалған </a:t>
            </a:r>
          </a:p>
          <a:p>
            <a:pPr lvl="0" indent="450850" algn="ctr"/>
            <a:r>
              <a:rPr lang="kk-KZ" sz="2800" b="1" u="sng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Ақыл – ой  дамуының Мектептік Тестін (АДМТ)</a:t>
            </a:r>
            <a:endParaRPr lang="kk-KZ" sz="28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AutoShape 4" descr="Картинки по запросу стрел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Картинки по запросу стрел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Картинки по запросу стрел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4"/>
            <a:ext cx="8429684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48" y="5786454"/>
            <a:ext cx="1000132" cy="9286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Прямоугольник 16"/>
          <p:cNvSpPr/>
          <p:nvPr/>
        </p:nvSpPr>
        <p:spPr>
          <a:xfrm>
            <a:off x="1285852" y="5429264"/>
            <a:ext cx="1487908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5" action="ppaction://hlinksldjump"/>
              </a:rPr>
              <a:t>10 "А"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Прямоугольник 17">
            <a:hlinkClick r:id="rId6" action="ppaction://hlinksldjump"/>
          </p:cNvPr>
          <p:cNvSpPr/>
          <p:nvPr/>
        </p:nvSpPr>
        <p:spPr>
          <a:xfrm>
            <a:off x="5857884" y="4143380"/>
            <a:ext cx="1409360" cy="64633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6" action="ppaction://hlinksldjump"/>
              </a:rPr>
              <a:t>9 "А"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>
            <a:hlinkClick r:id="rId7" action="ppaction://hlinksldjump"/>
          </p:cNvPr>
          <p:cNvSpPr/>
          <p:nvPr/>
        </p:nvSpPr>
        <p:spPr>
          <a:xfrm>
            <a:off x="2071670" y="3786190"/>
            <a:ext cx="1276311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7" action="ppaction://hlinksldjump"/>
              </a:rPr>
              <a:t>8 "А"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>
            <a:hlinkClick r:id="rId8" action="ppaction://hlinksldjump"/>
          </p:cNvPr>
          <p:cNvSpPr/>
          <p:nvPr/>
        </p:nvSpPr>
        <p:spPr>
          <a:xfrm>
            <a:off x="4857752" y="2214554"/>
            <a:ext cx="1638239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8" action="ppaction://hlinksldjump"/>
              </a:rPr>
              <a:t>7 "А"</a:t>
            </a:r>
            <a:endParaRPr lang="ru-RU" sz="36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k-KZ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Сыналушылардын нәтижелері келесідей: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071547"/>
          <a:ext cx="8229600" cy="3429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4572008"/>
            <a:ext cx="864399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Ақыл-ойының дамуы 20% сыналушыларда төмен; 50% сыналушыларда орташа, 30% сыналушыда жоғары. 7 «А» сыныбының жалпы ақыл-ойының дамуы - 44%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9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5357826"/>
            <a:ext cx="1814508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14291"/>
          <a:ext cx="8229600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14282" y="442913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Ақыл-ойының дамуы 30% сыналушыларда төмен; 55% сыналушыларда орташа, 15% сыналушыда жоғары. 8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сыныбының жалпы ақыл-ойының дамуы - 38%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9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29492" y="5500702"/>
            <a:ext cx="1814508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57167"/>
          <a:ext cx="8229600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57158" y="4429132"/>
            <a:ext cx="87868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Ақыл-ойының дамуы 67% сыналушыларда төмен; 33% сыналушыларда орташа. 9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сыныбының жалпы ақыл-ойының дамуы - 34%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9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29492" y="5500702"/>
            <a:ext cx="1814508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357158" y="357166"/>
          <a:ext cx="8358246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457200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Ақыл-ойының дамуы 64% сыналушыларда төмен; 20% сыналушыларда орташа, 15% сыналушыда жоғары. 10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сыныбының жалпы ақыл-ойының дамуы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39,2%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9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5206" y="5572140"/>
            <a:ext cx="1814508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14290"/>
            <a:ext cx="9144000" cy="13849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indent="450850" algn="ctr"/>
            <a:r>
              <a:rPr lang="kk-KZ" sz="28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Л.Г. Кузнецова мен Л.П. Сверчтің  </a:t>
            </a:r>
            <a:br>
              <a:rPr lang="kk-KZ" sz="28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«Дарындылықты анықтау» </a:t>
            </a:r>
            <a:r>
              <a:rPr lang="kk-KZ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сауалнамасы </a:t>
            </a:r>
            <a:br>
              <a:rPr lang="kk-KZ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kk-KZ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357298"/>
            <a:ext cx="7643866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Прямоугольник 14"/>
          <p:cNvSpPr/>
          <p:nvPr/>
        </p:nvSpPr>
        <p:spPr>
          <a:xfrm>
            <a:off x="1714480" y="5572140"/>
            <a:ext cx="1252267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kk-KZ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10 сынып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00232" y="4572008"/>
            <a:ext cx="1130439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kk-KZ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9 сынып</a:t>
            </a:r>
            <a:endParaRPr lang="ru-RU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72066" y="3714752"/>
            <a:ext cx="1130439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kk-KZ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8 сынып</a:t>
            </a:r>
            <a:endParaRPr lang="ru-RU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714612" y="3643314"/>
            <a:ext cx="1130439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kk-KZ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7 сынып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143240" y="2928934"/>
            <a:ext cx="1130439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kk-KZ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6 сынып</a:t>
            </a:r>
            <a:endParaRPr lang="ru-RU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572132" y="2786058"/>
            <a:ext cx="1130439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kk-KZ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5 сынып</a:t>
            </a:r>
            <a:endParaRPr lang="ru-RU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214810" y="2214554"/>
            <a:ext cx="1130439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kk-KZ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0" action="ppaction://hlinksldjump"/>
              </a:rPr>
              <a:t>4 сынып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643570" y="1785926"/>
            <a:ext cx="1130439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1800" b="1" i="0" u="none" strike="noStrike" kern="1200" baseline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kk-KZ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11" action="ppaction://hlinksldjump"/>
              </a:rPr>
              <a:t>3 сынып</a:t>
            </a:r>
            <a:endParaRPr lang="ru-RU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85728"/>
          <a:ext cx="8229600" cy="4071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457200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Нәтижелерін қорыта ,3 сынып оқушыларының бойында техниқалық қабілеттері мен музыкалық дарындылықтары байқалады, бірақ  «спортқа деген дарындылықтары»  басым. 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5286388"/>
            <a:ext cx="1428760" cy="12144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214291"/>
          <a:ext cx="8229600" cy="4214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442913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Нәтижелерін қорыта , 4 сынып оқушыларының бойында әдеби дарындылық пен музыкалық дарындылықтары байқалады, бірақ  «спортқа деген дарындылықтары»  басым. 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5286388"/>
            <a:ext cx="1428760" cy="12144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5009</TotalTime>
  <Words>453</Words>
  <Application>Microsoft Office PowerPoint</Application>
  <PresentationFormat>Экран (4:3)</PresentationFormat>
  <Paragraphs>62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Diseño predeterminado</vt:lpstr>
      <vt:lpstr>«Білім сапасын арттыру құралы ретінде мұғалімдер мен оқушылардың ғылыми-зерттеу жұмыстарын ұйымдастыру» </vt:lpstr>
      <vt:lpstr>Слайд 2</vt:lpstr>
      <vt:lpstr>Сыналушылардын нәтижелері келесідей: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Л.Г. Кузнецова мен Л.П. Сверчтің   «Дарындылықты анықтау» сауалнамасының  нәтижесі</vt:lpstr>
      <vt:lpstr>О.А. Абдулина мен  В.А.Сластенинаның   тесті </vt:lpstr>
      <vt:lpstr>Проблемалар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User</cp:lastModifiedBy>
  <cp:revision>634</cp:revision>
  <dcterms:created xsi:type="dcterms:W3CDTF">2010-05-23T14:28:12Z</dcterms:created>
  <dcterms:modified xsi:type="dcterms:W3CDTF">2003-12-31T21:03:23Z</dcterms:modified>
</cp:coreProperties>
</file>