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3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BE56-0C08-4E15-85B2-3E5FF991028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475F-6391-4A08-A9A9-53CFBF210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BE56-0C08-4E15-85B2-3E5FF991028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475F-6391-4A08-A9A9-53CFBF210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4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BE56-0C08-4E15-85B2-3E5FF991028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475F-6391-4A08-A9A9-53CFBF210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2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BE56-0C08-4E15-85B2-3E5FF991028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475F-6391-4A08-A9A9-53CFBF210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81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BE56-0C08-4E15-85B2-3E5FF991028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475F-6391-4A08-A9A9-53CFBF210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8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BE56-0C08-4E15-85B2-3E5FF991028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475F-6391-4A08-A9A9-53CFBF210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92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BE56-0C08-4E15-85B2-3E5FF991028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475F-6391-4A08-A9A9-53CFBF210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9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BE56-0C08-4E15-85B2-3E5FF991028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475F-6391-4A08-A9A9-53CFBF210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14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BE56-0C08-4E15-85B2-3E5FF991028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475F-6391-4A08-A9A9-53CFBF210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41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BE56-0C08-4E15-85B2-3E5FF991028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475F-6391-4A08-A9A9-53CFBF210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46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BE56-0C08-4E15-85B2-3E5FF991028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475F-6391-4A08-A9A9-53CFBF210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4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1BE56-0C08-4E15-85B2-3E5FF991028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C475F-6391-4A08-A9A9-53CFBF210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18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39" y="213795"/>
            <a:ext cx="7546412" cy="623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86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654" y="0"/>
            <a:ext cx="6006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0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79" y="0"/>
            <a:ext cx="6711261" cy="67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5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09" y="165463"/>
            <a:ext cx="7161687" cy="656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28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533400"/>
            <a:ext cx="94107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7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95300"/>
            <a:ext cx="9525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16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96" y="0"/>
            <a:ext cx="8884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95" y="0"/>
            <a:ext cx="8875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70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Лист A4 (210x297 мм)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2021-09-10T08:21:07Z</dcterms:created>
  <dcterms:modified xsi:type="dcterms:W3CDTF">2021-09-10T08:23:05Z</dcterms:modified>
</cp:coreProperties>
</file>