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3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BE56-0C08-4E15-85B2-3E5FF991028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475F-6391-4A08-A9A9-53CFBF210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124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BE56-0C08-4E15-85B2-3E5FF991028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475F-6391-4A08-A9A9-53CFBF210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846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BE56-0C08-4E15-85B2-3E5FF991028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475F-6391-4A08-A9A9-53CFBF210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21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BE56-0C08-4E15-85B2-3E5FF991028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475F-6391-4A08-A9A9-53CFBF210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818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BE56-0C08-4E15-85B2-3E5FF991028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475F-6391-4A08-A9A9-53CFBF210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780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BE56-0C08-4E15-85B2-3E5FF991028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475F-6391-4A08-A9A9-53CFBF210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929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BE56-0C08-4E15-85B2-3E5FF991028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475F-6391-4A08-A9A9-53CFBF210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996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BE56-0C08-4E15-85B2-3E5FF991028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475F-6391-4A08-A9A9-53CFBF210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141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BE56-0C08-4E15-85B2-3E5FF991028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475F-6391-4A08-A9A9-53CFBF210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415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BE56-0C08-4E15-85B2-3E5FF991028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475F-6391-4A08-A9A9-53CFBF210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466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BE56-0C08-4E15-85B2-3E5FF991028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475F-6391-4A08-A9A9-53CFBF210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94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1BE56-0C08-4E15-85B2-3E5FF991028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C475F-6391-4A08-A9A9-53CFBF210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18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039" y="213795"/>
            <a:ext cx="7546412" cy="62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786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654" y="0"/>
            <a:ext cx="60066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03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79" y="0"/>
            <a:ext cx="6711261" cy="67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50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009" y="165463"/>
            <a:ext cx="7161687" cy="656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28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533400"/>
            <a:ext cx="94107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78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495300"/>
            <a:ext cx="95250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16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96" y="0"/>
            <a:ext cx="88848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38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95" y="0"/>
            <a:ext cx="88758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706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Лист A4 (210x297 мм)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2021-09-10T08:21:07Z</dcterms:created>
  <dcterms:modified xsi:type="dcterms:W3CDTF">2021-09-10T08:23:05Z</dcterms:modified>
</cp:coreProperties>
</file>