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57" r:id="rId6"/>
    <p:sldId id="256" r:id="rId7"/>
    <p:sldId id="268" r:id="rId8"/>
    <p:sldId id="269" r:id="rId9"/>
    <p:sldId id="261" r:id="rId10"/>
    <p:sldId id="259" r:id="rId11"/>
    <p:sldId id="260" r:id="rId12"/>
    <p:sldId id="270" r:id="rId13"/>
    <p:sldId id="262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136C"/>
    <a:srgbClr val="BE20B3"/>
    <a:srgbClr val="E97B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0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641-F5B6-41F6-8CD8-73ACA4695A19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D9A5-D2CC-4B6C-BBAA-F9F83A617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482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641-F5B6-41F6-8CD8-73ACA4695A19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D9A5-D2CC-4B6C-BBAA-F9F83A617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551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641-F5B6-41F6-8CD8-73ACA4695A19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D9A5-D2CC-4B6C-BBAA-F9F83A617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15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641-F5B6-41F6-8CD8-73ACA4695A19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D9A5-D2CC-4B6C-BBAA-F9F83A617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148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641-F5B6-41F6-8CD8-73ACA4695A19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D9A5-D2CC-4B6C-BBAA-F9F83A617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67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641-F5B6-41F6-8CD8-73ACA4695A19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D9A5-D2CC-4B6C-BBAA-F9F83A617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763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641-F5B6-41F6-8CD8-73ACA4695A19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D9A5-D2CC-4B6C-BBAA-F9F83A617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650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641-F5B6-41F6-8CD8-73ACA4695A19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D9A5-D2CC-4B6C-BBAA-F9F83A617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641-F5B6-41F6-8CD8-73ACA4695A19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D9A5-D2CC-4B6C-BBAA-F9F83A617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23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641-F5B6-41F6-8CD8-73ACA4695A19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D9A5-D2CC-4B6C-BBAA-F9F83A617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66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641-F5B6-41F6-8CD8-73ACA4695A19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D9A5-D2CC-4B6C-BBAA-F9F83A617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43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24641-F5B6-41F6-8CD8-73ACA4695A19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2D9A5-D2CC-4B6C-BBAA-F9F83A617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36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ng.pngtree.com/element_origin_min_pic/16/10/01/1357ef4ace0f19f.jpg" TargetMode="External"/><Relationship Id="rId2" Type="http://schemas.openxmlformats.org/officeDocument/2006/relationships/hyperlink" Target="http://rebus1.com/index.php?item=rebus_generato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6395" y="573437"/>
            <a:ext cx="483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BE2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 ребусы</a:t>
            </a:r>
            <a:endParaRPr lang="ru-RU" sz="3600" b="1" i="1" dirty="0">
              <a:solidFill>
                <a:srgbClr val="BE20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177" y="2371240"/>
            <a:ext cx="63876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rgbClr val="7313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Э.Н.Успенский</a:t>
            </a:r>
            <a:endParaRPr lang="ru-RU" sz="4400" b="1" i="1" dirty="0" smtClean="0">
              <a:solidFill>
                <a:srgbClr val="7313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7313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«Дядя Фёдор, пёс и кот»</a:t>
            </a:r>
            <a:endParaRPr lang="ru-RU" sz="4400" b="1" i="1" dirty="0">
              <a:solidFill>
                <a:srgbClr val="7313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2409" y="5282070"/>
            <a:ext cx="508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BE2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2021г.</a:t>
            </a:r>
            <a:endParaRPr lang="ru-RU" b="1" dirty="0" smtClean="0">
              <a:solidFill>
                <a:srgbClr val="BE20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406325" y="3966361"/>
            <a:ext cx="137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BE2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2-4 класс</a:t>
            </a:r>
            <a:endParaRPr lang="ru-RU" sz="2400" dirty="0">
              <a:solidFill>
                <a:srgbClr val="BE20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9443633" y="6052612"/>
            <a:ext cx="2262752" cy="490242"/>
          </a:xfrm>
          <a:prstGeom prst="rightArrow">
            <a:avLst/>
          </a:prstGeom>
          <a:solidFill>
            <a:srgbClr val="BE20B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557939" y="5559235"/>
            <a:ext cx="867905" cy="764838"/>
          </a:xfrm>
          <a:prstGeom prst="actionButtonInformation">
            <a:avLst/>
          </a:prstGeom>
          <a:solidFill>
            <a:srgbClr val="E97B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303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4283" y="4756833"/>
            <a:ext cx="2943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BE2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</a:t>
            </a:r>
            <a:endParaRPr lang="ru-RU" sz="6000" b="1" i="1" dirty="0">
              <a:solidFill>
                <a:srgbClr val="BE20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79035" y="4890045"/>
            <a:ext cx="1721377" cy="1149350"/>
            <a:chOff x="866335" y="5080000"/>
            <a:chExt cx="1721377" cy="1149350"/>
          </a:xfrm>
        </p:grpSpPr>
        <p:pic>
          <p:nvPicPr>
            <p:cNvPr id="6" name="Picture 2" descr="https://png.pngtree.com/element_origin_min_pic/16/10/01/1357ef4ace0f19f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9908" b="89862" l="615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335" y="5080000"/>
              <a:ext cx="1721377" cy="114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037924" y="5454620"/>
              <a:ext cx="1378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BE20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4964624" y="5926056"/>
            <a:ext cx="2262752" cy="490242"/>
          </a:xfrm>
          <a:prstGeom prst="rightArrow">
            <a:avLst/>
          </a:prstGeom>
          <a:solidFill>
            <a:srgbClr val="BE20B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58800" y="1240133"/>
            <a:ext cx="11137900" cy="2312321"/>
            <a:chOff x="558800" y="1240133"/>
            <a:chExt cx="11137900" cy="231232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558800" y="1240133"/>
              <a:ext cx="11137900" cy="231232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97BE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7463" y="1315205"/>
              <a:ext cx="7077075" cy="2162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6728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0170" y="4756833"/>
            <a:ext cx="5871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BE2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Простоквашино</a:t>
            </a:r>
            <a:endParaRPr lang="ru-RU" sz="6000" b="1" i="1" dirty="0">
              <a:solidFill>
                <a:srgbClr val="BE20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79035" y="4890045"/>
            <a:ext cx="1721377" cy="1149350"/>
            <a:chOff x="866335" y="5080000"/>
            <a:chExt cx="1721377" cy="1149350"/>
          </a:xfrm>
        </p:grpSpPr>
        <p:pic>
          <p:nvPicPr>
            <p:cNvPr id="6" name="Picture 2" descr="https://png.pngtree.com/element_origin_min_pic/16/10/01/1357ef4ace0f19f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9908" b="89862" l="615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335" y="5080000"/>
              <a:ext cx="1721377" cy="114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037924" y="5454620"/>
              <a:ext cx="1378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BE20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4964624" y="5926056"/>
            <a:ext cx="2262752" cy="490242"/>
          </a:xfrm>
          <a:prstGeom prst="rightArrow">
            <a:avLst/>
          </a:prstGeom>
          <a:solidFill>
            <a:srgbClr val="BE20B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7050" y="1240132"/>
            <a:ext cx="11137900" cy="231232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97BE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389981" y="1329938"/>
            <a:ext cx="9412038" cy="2130259"/>
            <a:chOff x="1779639" y="1329938"/>
            <a:chExt cx="9412038" cy="213025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9639" y="1329938"/>
              <a:ext cx="5447737" cy="213025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 cstate="print"/>
            <a:srcRect l="2036"/>
            <a:stretch/>
          </p:blipFill>
          <p:spPr>
            <a:xfrm>
              <a:off x="7227376" y="1329938"/>
              <a:ext cx="3964301" cy="2072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609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7918" y="4756833"/>
            <a:ext cx="2916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BE2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Корова</a:t>
            </a:r>
            <a:endParaRPr lang="ru-RU" sz="6000" b="1" i="1" dirty="0">
              <a:solidFill>
                <a:srgbClr val="BE20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79035" y="4890045"/>
            <a:ext cx="1721377" cy="1149350"/>
            <a:chOff x="866335" y="5080000"/>
            <a:chExt cx="1721377" cy="1149350"/>
          </a:xfrm>
        </p:grpSpPr>
        <p:pic>
          <p:nvPicPr>
            <p:cNvPr id="6" name="Picture 2" descr="https://png.pngtree.com/element_origin_min_pic/16/10/01/1357ef4ace0f19f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9908" b="89862" l="615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335" y="5080000"/>
              <a:ext cx="1721377" cy="114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037924" y="5454620"/>
              <a:ext cx="1378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BE20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4964624" y="5926056"/>
            <a:ext cx="2262752" cy="490242"/>
          </a:xfrm>
          <a:prstGeom prst="rightArrow">
            <a:avLst/>
          </a:prstGeom>
          <a:solidFill>
            <a:srgbClr val="BE20B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27050" y="1240132"/>
            <a:ext cx="11137900" cy="2312321"/>
            <a:chOff x="527050" y="1240132"/>
            <a:chExt cx="11137900" cy="231232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527050" y="1240132"/>
              <a:ext cx="11137900" cy="231232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97BE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0775" y="1372354"/>
              <a:ext cx="7410450" cy="2047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98592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1130" y="4649112"/>
            <a:ext cx="4389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BE2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1" i="1" dirty="0" err="1" smtClean="0">
                <a:solidFill>
                  <a:srgbClr val="BE2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Мурзилка</a:t>
            </a:r>
            <a:r>
              <a:rPr lang="ru-RU" sz="6000" b="1" i="1" dirty="0" smtClean="0">
                <a:solidFill>
                  <a:srgbClr val="BE2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6000" b="1" i="1" dirty="0">
              <a:solidFill>
                <a:srgbClr val="BE20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79035" y="4890045"/>
            <a:ext cx="1721377" cy="1149350"/>
            <a:chOff x="866335" y="5080000"/>
            <a:chExt cx="1721377" cy="1149350"/>
          </a:xfrm>
        </p:grpSpPr>
        <p:pic>
          <p:nvPicPr>
            <p:cNvPr id="7" name="Picture 2" descr="https://png.pngtree.com/element_origin_min_pic/16/10/01/1357ef4ace0f19f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9908" b="89862" l="615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335" y="5080000"/>
              <a:ext cx="1721377" cy="114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37924" y="5454620"/>
              <a:ext cx="1378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BE20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Стрелка вправо 8">
            <a:hlinkClick r:id="" action="ppaction://hlinkshowjump?jump=endshow"/>
          </p:cNvPr>
          <p:cNvSpPr/>
          <p:nvPr/>
        </p:nvSpPr>
        <p:spPr>
          <a:xfrm>
            <a:off x="4964624" y="5926056"/>
            <a:ext cx="2262752" cy="490242"/>
          </a:xfrm>
          <a:prstGeom prst="rightArrow">
            <a:avLst/>
          </a:prstGeom>
          <a:solidFill>
            <a:srgbClr val="BE20B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800" y="1240133"/>
            <a:ext cx="11137900" cy="231232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97BE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365858" y="1342654"/>
            <a:ext cx="9460285" cy="2104736"/>
            <a:chOff x="1267900" y="1342654"/>
            <a:chExt cx="9460285" cy="210473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7900" y="1418565"/>
              <a:ext cx="7591425" cy="202882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59325" y="1342654"/>
              <a:ext cx="1868860" cy="2104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8358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2514" y="2129051"/>
            <a:ext cx="82294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rebus1.com/index.php?item=rebus_generator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png.pngtree.com/element_origin_min_pic/16/10/01/1357ef4ace0f19f.jpg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8654" y="526943"/>
            <a:ext cx="5194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BE2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информации</a:t>
            </a:r>
            <a:r>
              <a:rPr lang="ru-RU" sz="4000" b="1" i="1" dirty="0" smtClean="0">
                <a:solidFill>
                  <a:srgbClr val="BE2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i="1" dirty="0">
              <a:solidFill>
                <a:srgbClr val="BE20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10523349" y="614897"/>
            <a:ext cx="976394" cy="914400"/>
          </a:xfrm>
          <a:prstGeom prst="mathMultiply">
            <a:avLst/>
          </a:prstGeom>
          <a:solidFill>
            <a:srgbClr val="E97B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682758" y="5238427"/>
            <a:ext cx="1192537" cy="960895"/>
          </a:xfrm>
          <a:prstGeom prst="actionButtonHome">
            <a:avLst/>
          </a:prstGeom>
          <a:solidFill>
            <a:srgbClr val="E97B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90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497" y="1641745"/>
            <a:ext cx="11547007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7313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Ах,  </a:t>
            </a:r>
            <a:r>
              <a:rPr lang="ru-RU" sz="3600" i="1" dirty="0">
                <a:solidFill>
                  <a:srgbClr val="7313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занимательное занятие - разгадывать ребусы</a:t>
            </a:r>
            <a:r>
              <a:rPr lang="ru-RU" sz="3600" i="1" dirty="0" smtClean="0">
                <a:solidFill>
                  <a:srgbClr val="7313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sz="3600" i="1" dirty="0" smtClean="0">
                <a:solidFill>
                  <a:srgbClr val="7313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предлагаю Вам разгадать несколько </a:t>
            </a:r>
          </a:p>
          <a:p>
            <a:pPr algn="ctr"/>
            <a:r>
              <a:rPr lang="ru-RU" sz="3600" i="1" dirty="0" smtClean="0">
                <a:solidFill>
                  <a:srgbClr val="7313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ребусов по произведению </a:t>
            </a:r>
            <a:r>
              <a:rPr lang="ru-RU" sz="3600" i="1" dirty="0" err="1" smtClean="0">
                <a:solidFill>
                  <a:srgbClr val="7313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Э.Н.Успенского</a:t>
            </a:r>
            <a:r>
              <a:rPr lang="ru-RU" sz="3600" i="1" dirty="0" smtClean="0">
                <a:solidFill>
                  <a:srgbClr val="7313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i="1" dirty="0" smtClean="0">
                <a:solidFill>
                  <a:srgbClr val="7313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«Дядя Фёдор, пёс и кот»</a:t>
            </a:r>
          </a:p>
          <a:p>
            <a:pPr algn="ctr"/>
            <a:r>
              <a:rPr lang="ru-RU" sz="3600" i="1" dirty="0" smtClean="0">
                <a:solidFill>
                  <a:srgbClr val="7313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Уверена, что у вас всё получится!</a:t>
            </a:r>
            <a:endParaRPr lang="ru-RU" sz="3600" i="1" dirty="0">
              <a:solidFill>
                <a:srgbClr val="7313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4964624" y="5926056"/>
            <a:ext cx="2262752" cy="490242"/>
          </a:xfrm>
          <a:prstGeom prst="rightArrow">
            <a:avLst/>
          </a:prstGeom>
          <a:solidFill>
            <a:srgbClr val="BE20B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04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4909" y="4649112"/>
            <a:ext cx="35221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BE2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Гаврюша </a:t>
            </a:r>
            <a:endParaRPr lang="ru-RU" sz="6000" b="1" i="1" dirty="0">
              <a:solidFill>
                <a:srgbClr val="BE20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79035" y="4890045"/>
            <a:ext cx="1721377" cy="1149350"/>
            <a:chOff x="866335" y="5080000"/>
            <a:chExt cx="1721377" cy="1149350"/>
          </a:xfrm>
        </p:grpSpPr>
        <p:pic>
          <p:nvPicPr>
            <p:cNvPr id="7" name="Picture 2" descr="https://png.pngtree.com/element_origin_min_pic/16/10/01/1357ef4ace0f19f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9908" b="89862" l="615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335" y="5080000"/>
              <a:ext cx="1721377" cy="114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37924" y="5454620"/>
              <a:ext cx="1378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BE20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4964624" y="5926056"/>
            <a:ext cx="2262752" cy="490242"/>
          </a:xfrm>
          <a:prstGeom prst="rightArrow">
            <a:avLst/>
          </a:prstGeom>
          <a:solidFill>
            <a:srgbClr val="BE20B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558800" y="1240133"/>
            <a:ext cx="11137900" cy="2312321"/>
            <a:chOff x="558800" y="1240133"/>
            <a:chExt cx="11137900" cy="231232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58800" y="1240133"/>
              <a:ext cx="11137900" cy="231232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97BE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3188" y="1318072"/>
              <a:ext cx="6905625" cy="213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6896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1690" y="4649112"/>
            <a:ext cx="33886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BE2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Галчонок</a:t>
            </a:r>
            <a:endParaRPr lang="ru-RU" sz="6000" b="1" i="1" dirty="0">
              <a:solidFill>
                <a:srgbClr val="BE20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79035" y="4890045"/>
            <a:ext cx="1721377" cy="1149350"/>
            <a:chOff x="866335" y="5080000"/>
            <a:chExt cx="1721377" cy="1149350"/>
          </a:xfrm>
        </p:grpSpPr>
        <p:pic>
          <p:nvPicPr>
            <p:cNvPr id="7" name="Picture 2" descr="https://png.pngtree.com/element_origin_min_pic/16/10/01/1357ef4ace0f19f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9908" b="89862" l="615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335" y="5080000"/>
              <a:ext cx="1721377" cy="114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37924" y="5454620"/>
              <a:ext cx="1378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BE20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4964624" y="5926056"/>
            <a:ext cx="2262752" cy="490242"/>
          </a:xfrm>
          <a:prstGeom prst="rightArrow">
            <a:avLst/>
          </a:prstGeom>
          <a:solidFill>
            <a:srgbClr val="BE20B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800" y="1240133"/>
            <a:ext cx="11137900" cy="231232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97BE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362409" y="1371724"/>
            <a:ext cx="9467182" cy="2088255"/>
            <a:chOff x="1230447" y="1430092"/>
            <a:chExt cx="9467182" cy="208825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0447" y="1430092"/>
              <a:ext cx="6990682" cy="208825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1129" y="1432372"/>
              <a:ext cx="2476500" cy="2085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1264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0410" y="4649112"/>
            <a:ext cx="4211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err="1" smtClean="0">
                <a:solidFill>
                  <a:srgbClr val="BE2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Матроскин</a:t>
            </a:r>
            <a:r>
              <a:rPr lang="ru-RU" sz="6000" b="1" i="1" dirty="0" smtClean="0">
                <a:solidFill>
                  <a:srgbClr val="BE2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6000" b="1" i="1" dirty="0">
              <a:solidFill>
                <a:srgbClr val="BE20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79035" y="4890045"/>
            <a:ext cx="1721377" cy="1149350"/>
            <a:chOff x="866335" y="5080000"/>
            <a:chExt cx="1721377" cy="1149350"/>
          </a:xfrm>
        </p:grpSpPr>
        <p:pic>
          <p:nvPicPr>
            <p:cNvPr id="6" name="Picture 2" descr="https://png.pngtree.com/element_origin_min_pic/16/10/01/1357ef4ace0f19f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9908" b="89862" l="615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335" y="5080000"/>
              <a:ext cx="1721377" cy="114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037924" y="5454620"/>
              <a:ext cx="1378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BE20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4964624" y="5926056"/>
            <a:ext cx="2262752" cy="490242"/>
          </a:xfrm>
          <a:prstGeom prst="rightArrow">
            <a:avLst/>
          </a:prstGeom>
          <a:solidFill>
            <a:srgbClr val="BE20B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58800" y="1240133"/>
            <a:ext cx="11137900" cy="2312321"/>
            <a:chOff x="558800" y="1240133"/>
            <a:chExt cx="11137900" cy="231232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558800" y="1240133"/>
              <a:ext cx="11137900" cy="231232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97BE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0432" y="1273269"/>
              <a:ext cx="6631137" cy="2245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2463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050761" y="4649112"/>
            <a:ext cx="40904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6000" b="1" i="1" dirty="0" smtClean="0">
                <a:solidFill>
                  <a:srgbClr val="BE2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Почтальон</a:t>
            </a:r>
            <a:endParaRPr lang="ru-RU" sz="6000" b="1" i="1" dirty="0">
              <a:solidFill>
                <a:srgbClr val="BE20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79035" y="4890045"/>
            <a:ext cx="1721377" cy="1149350"/>
            <a:chOff x="866335" y="5080000"/>
            <a:chExt cx="1721377" cy="1149350"/>
          </a:xfrm>
        </p:grpSpPr>
        <p:pic>
          <p:nvPicPr>
            <p:cNvPr id="1026" name="Picture 2" descr="https://png.pngtree.com/element_origin_min_pic/16/10/01/1357ef4ace0f19f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9908" b="89862" l="615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335" y="5080000"/>
              <a:ext cx="1721377" cy="114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037924" y="5454620"/>
              <a:ext cx="1378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BE20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4964624" y="5926056"/>
            <a:ext cx="2262752" cy="490242"/>
          </a:xfrm>
          <a:prstGeom prst="rightArrow">
            <a:avLst/>
          </a:prstGeom>
          <a:solidFill>
            <a:srgbClr val="BE20B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58800" y="1240133"/>
            <a:ext cx="11137900" cy="231232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97BE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827230" y="1281867"/>
            <a:ext cx="8537541" cy="2228850"/>
            <a:chOff x="1253145" y="1281867"/>
            <a:chExt cx="8537541" cy="222885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3145" y="1334255"/>
              <a:ext cx="6086475" cy="212407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6036" y="1281867"/>
              <a:ext cx="2914650" cy="2228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0621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77370" y="4649112"/>
            <a:ext cx="2637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6000" b="1" i="1" dirty="0" smtClean="0">
                <a:solidFill>
                  <a:srgbClr val="BE2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</a:t>
            </a:r>
            <a:endParaRPr lang="ru-RU" sz="6000" b="1" i="1" dirty="0">
              <a:solidFill>
                <a:srgbClr val="BE20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79035" y="4890045"/>
            <a:ext cx="1721377" cy="1149350"/>
            <a:chOff x="866335" y="5080000"/>
            <a:chExt cx="1721377" cy="1149350"/>
          </a:xfrm>
        </p:grpSpPr>
        <p:pic>
          <p:nvPicPr>
            <p:cNvPr id="1026" name="Picture 2" descr="https://png.pngtree.com/element_origin_min_pic/16/10/01/1357ef4ace0f19f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9908" b="89862" l="615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335" y="5080000"/>
              <a:ext cx="1721377" cy="114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037924" y="5454620"/>
              <a:ext cx="1378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BE20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4964624" y="5926056"/>
            <a:ext cx="2262752" cy="490242"/>
          </a:xfrm>
          <a:prstGeom prst="rightArrow">
            <a:avLst/>
          </a:prstGeom>
          <a:solidFill>
            <a:srgbClr val="BE20B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58800" y="1240133"/>
            <a:ext cx="11137900" cy="2312321"/>
            <a:chOff x="558800" y="1240133"/>
            <a:chExt cx="11137900" cy="2312321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558800" y="1240133"/>
              <a:ext cx="11137900" cy="231232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97BE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2275" y="1403797"/>
              <a:ext cx="6267450" cy="2076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2399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15111" y="4649112"/>
            <a:ext cx="27617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6000" b="1" i="1" dirty="0" smtClean="0">
                <a:solidFill>
                  <a:srgbClr val="BE2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Печкин</a:t>
            </a:r>
            <a:endParaRPr lang="ru-RU" sz="6000" b="1" i="1" dirty="0">
              <a:solidFill>
                <a:srgbClr val="BE20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79035" y="4890045"/>
            <a:ext cx="1721377" cy="1149350"/>
            <a:chOff x="866335" y="5080000"/>
            <a:chExt cx="1721377" cy="1149350"/>
          </a:xfrm>
        </p:grpSpPr>
        <p:pic>
          <p:nvPicPr>
            <p:cNvPr id="1026" name="Picture 2" descr="https://png.pngtree.com/element_origin_min_pic/16/10/01/1357ef4ace0f19f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9908" b="89862" l="615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335" y="5080000"/>
              <a:ext cx="1721377" cy="114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037924" y="5454620"/>
              <a:ext cx="1378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BE20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4964624" y="5926056"/>
            <a:ext cx="2262752" cy="490242"/>
          </a:xfrm>
          <a:prstGeom prst="rightArrow">
            <a:avLst/>
          </a:prstGeom>
          <a:solidFill>
            <a:srgbClr val="BE20B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58800" y="1240133"/>
            <a:ext cx="11137900" cy="2312321"/>
            <a:chOff x="558800" y="1240133"/>
            <a:chExt cx="11137900" cy="2312321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558800" y="1240133"/>
              <a:ext cx="11137900" cy="231232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97BE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4125" y="1375222"/>
              <a:ext cx="7143750" cy="2095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1339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0457" y="4649112"/>
            <a:ext cx="23310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BE2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Фёдор</a:t>
            </a:r>
            <a:endParaRPr lang="ru-RU" sz="6000" b="1" i="1" dirty="0">
              <a:solidFill>
                <a:srgbClr val="BE20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79035" y="4890045"/>
            <a:ext cx="1721377" cy="1149350"/>
            <a:chOff x="866335" y="5080000"/>
            <a:chExt cx="1721377" cy="1149350"/>
          </a:xfrm>
        </p:grpSpPr>
        <p:pic>
          <p:nvPicPr>
            <p:cNvPr id="7" name="Picture 2" descr="https://png.pngtree.com/element_origin_min_pic/16/10/01/1357ef4ace0f19f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9908" b="89862" l="615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335" y="5080000"/>
              <a:ext cx="1721377" cy="114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37924" y="5454620"/>
              <a:ext cx="1378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BE20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4964624" y="5926056"/>
            <a:ext cx="2262752" cy="490242"/>
          </a:xfrm>
          <a:prstGeom prst="rightArrow">
            <a:avLst/>
          </a:prstGeom>
          <a:solidFill>
            <a:srgbClr val="BE20B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58800" y="1240133"/>
            <a:ext cx="11137900" cy="2312321"/>
            <a:chOff x="558800" y="1240133"/>
            <a:chExt cx="11137900" cy="231232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58800" y="1240133"/>
              <a:ext cx="11137900" cy="231232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97BE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6475" y="1300918"/>
              <a:ext cx="7639050" cy="2190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1337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83</Words>
  <Application>Microsoft Office PowerPoint</Application>
  <PresentationFormat>Произвольный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58</cp:revision>
  <dcterms:created xsi:type="dcterms:W3CDTF">2019-01-15T04:11:42Z</dcterms:created>
  <dcterms:modified xsi:type="dcterms:W3CDTF">2021-08-06T05:51:06Z</dcterms:modified>
</cp:coreProperties>
</file>