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3" r:id="rId14"/>
    <p:sldId id="267" r:id="rId15"/>
    <p:sldId id="268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Цель урока:                                                                               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формирование умения  правильно писать и употреблять в речи сложные слова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Задачи:                                                                                                     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1.Создать условия для формирования у учащихся представления о словах, которые имеют два корня, умения правильно писать в таких словах соединительные гласные О или Е.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2. Познакомить со способами образования сложных слов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3.Способствовать развитию внимания, наблюдательности, мышления, орфографической зоркости учащихся.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4. Развивать творческую активность.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5. Воспитывать аккуратность, прилежание, умение работать в парах.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(Мухомор)</a:t>
            </a:r>
            <a:endParaRPr lang="ru-RU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Может быть кто-то сможет сказать, как же называются такие слова? 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Какая же тема сегодняшнего урока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Тема урока: «Образование сложных слов»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А теперь, опираясь на тему урока, сформулируйте его цели: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ИССЛЕДОВАТЬ- подвергнуть научному изучению что-либо.  Научиться исследовать - значит самостоятельно узнавать новое.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Исследование  1.                              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 У вас на столе лежат карточки с корнями слов и буквами О, Е.</a:t>
            </a:r>
            <a:r>
              <a:rPr lang="ru-RU" sz="5400" dirty="0" smtClean="0"/>
              <a:t> Попробуйте построить новые слова.</a:t>
            </a:r>
          </a:p>
          <a:p>
            <a:pP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Давайте сравним ваши исследования с исследованиями автора учебника. 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Стр. 85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Составьте сложные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слова: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паровоз, самовар, землекоп, ледокол, хоровод, книголюб, сталевар.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Он сам варит                                   </a:t>
            </a:r>
          </a:p>
          <a:p>
            <a:pPr marL="514350" indent="-514350">
              <a:buAutoNum type="arabicPeriod"/>
            </a:pPr>
            <a:r>
              <a:rPr lang="ru-RU" dirty="0" smtClean="0"/>
              <a:t> Этот человек копает землю.                  </a:t>
            </a:r>
          </a:p>
          <a:p>
            <a:pPr marL="514350" indent="-514350">
              <a:buNone/>
            </a:pPr>
            <a:r>
              <a:rPr lang="ru-RU" dirty="0" smtClean="0"/>
              <a:t>3.Это корабль, который колет лёд.    </a:t>
            </a:r>
          </a:p>
          <a:p>
            <a:pPr marL="514350" indent="-514350">
              <a:buNone/>
            </a:pPr>
            <a:r>
              <a:rPr lang="ru-RU" dirty="0" smtClean="0"/>
              <a:t>4.Русский народный танец, сопровождающийся пением.                       </a:t>
            </a:r>
          </a:p>
          <a:p>
            <a:pPr marL="514350" indent="-514350">
              <a:buNone/>
            </a:pPr>
            <a:r>
              <a:rPr lang="ru-RU" dirty="0" smtClean="0"/>
              <a:t>5. Человек, который любит читать книги.                              6.Человек, который варит сталь.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Исследование 2.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Наблюдение над соединительной гласной в сложных словах. Работа с текстом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Почему в одних случаях в сложных словах пишется соединительная гласная о, а в других е?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Обсуждение в парах.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Орфографический разбор: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..л  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бер...гом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лесного оз..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и услышал в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слях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трос..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ника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рох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(сделать синтаксический разбор).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Заменить одним словом следующие словосочетания: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Ходит пешком –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Сам летает –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Измеряет землю –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Лес рубит –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Лазит по скалам -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Произнесите эти слова. На какой согласный оканчивается первый корень?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гласная о пишется после твёрдого согласного;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гласная е – после мягкого согласного, ж,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Жизнерадостный, любознательный, трудолюбивый.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О ком говорят, употребляя в речи эти слова? (о человеке с такими чертами характера)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Какими чертами характера обладаете вы? (высказывания детей)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Подобрать сложные слова, обозначающие: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1 группа – черты, характеризующие человека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группа – природные явления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группа – предметы домашнего обихода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 предложения из групп слов. Запиши предложения в таком порядке, чтобы получился текст.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сильный, вдруг, начался снегопад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фильм, о спасении, кинолюбитель, рыбаков, снял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на, сидели, рыболовы, реке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два, не, дня, прекращалась, метель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пришли, на, вертолёты, рыболовам, помощь        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</a:p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Упр1,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86, выписать сложные слова. </a:t>
            </a:r>
          </a:p>
          <a:p>
            <a:pPr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333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над  заданиями дифференцированного характера.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1 уровень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Запишите известных вам литературных героев и охарактеризуйте их , употребляя сложные слова.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 уровень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Замените словосочетания одним сложным словом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Понижать температуру, пить чай, помогать взаимно, любить себя , красные щёки, люди одной фамилии, принимать гостей, резать овощи, хранить зерно, величие души, качать воду.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3 уровень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Распределить слова в  2  столбца  в зависимости от соединительной гласной.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Мяс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…рубка, пут..шествие, общ..принятый,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тепл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любивый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слаб..вольный,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картофел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..чистка, птиц…фабрика, широк..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плечий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, груш..видный, пар…возы, един..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душие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земл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делие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Составить «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Синквейн”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Закончи фразу:                            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Сегодня на уроке я узнал…                        Мне понравилось…                                    Было сложно…                                            Было интересно…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Составить словарный диктант  из сложных слов на тему «Спорт».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Отгадайте загадки. Запишите  слова - отгадки.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Паренёк под облаками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Ловко действует руками.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Нервы крепки, зорок глаз.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Кто же это?…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(Верхолаз)</a:t>
            </a:r>
            <a:endParaRPr lang="ru-RU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Без разгона ввысь взлетает,</a:t>
            </a:r>
          </a:p>
          <a:p>
            <a:pPr algn="ctr">
              <a:buNone/>
            </a:pPr>
            <a:r>
              <a:rPr lang="ru-RU" sz="4000" dirty="0" smtClean="0"/>
              <a:t>Стрекозу напоминает.</a:t>
            </a:r>
          </a:p>
          <a:p>
            <a:pPr algn="ctr">
              <a:buNone/>
            </a:pPr>
            <a:r>
              <a:rPr lang="ru-RU" sz="4000" dirty="0" smtClean="0"/>
              <a:t>Отправляется в полёт</a:t>
            </a:r>
          </a:p>
          <a:p>
            <a:pPr algn="ctr">
              <a:buNone/>
            </a:pPr>
            <a:r>
              <a:rPr lang="ru-RU" sz="4000" dirty="0" smtClean="0"/>
              <a:t>Наш советский…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(Вертолёт)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на земле, и на снегу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зверя выследить могу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следу лапок и копыт 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то и есть я ….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(Следопыт)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Хоть заманчив он на вид,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 однако ядовит.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Знают люди с давних пор: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Несъедобен ….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478</Words>
  <Application>Microsoft Office PowerPoint</Application>
  <PresentationFormat>Экран (4:3)</PresentationFormat>
  <Paragraphs>108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2014-11-24T16:06:39Z</dcterms:modified>
</cp:coreProperties>
</file>