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11430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День Земли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Нагиева</a:t>
            </a:r>
            <a:r>
              <a:rPr lang="ru-RU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 Мэри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9 </a:t>
            </a:r>
            <a:r>
              <a:rPr lang="kk-KZ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“Г” класс  ОШ №10</a:t>
            </a:r>
          </a:p>
          <a:p>
            <a:endParaRPr lang="kk-KZ" b="1" dirty="0" smtClean="0">
              <a:solidFill>
                <a:srgbClr val="C00000"/>
              </a:solidFill>
              <a:latin typeface="BatangChe" pitchFamily="49" charset="-127"/>
              <a:ea typeface="BatangChe" pitchFamily="49" charset="-127"/>
            </a:endParaRPr>
          </a:p>
          <a:p>
            <a:endParaRPr lang="ru-RU" b="1" dirty="0">
              <a:solidFill>
                <a:srgbClr val="C0000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027" name="Picture 3" descr="C:\Users\ADMIN\Desktop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skachat-klassnuyu-otkritku-na-den-zemli.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ADMIN\Desktop\0015-015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img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slide_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post-2075460-14057832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evropeyskiy_den_okruzhayushchey_ed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857250"/>
            <a:ext cx="15240000" cy="857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Earth-Day-Backgrounds-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</Words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1969</dc:creator>
  <cp:lastModifiedBy>ADMIN</cp:lastModifiedBy>
  <cp:revision>4</cp:revision>
  <dcterms:created xsi:type="dcterms:W3CDTF">2021-04-20T17:02:26Z</dcterms:created>
  <dcterms:modified xsi:type="dcterms:W3CDTF">2021-04-20T17:27:43Z</dcterms:modified>
</cp:coreProperties>
</file>