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9" r:id="rId2"/>
    <p:sldId id="260" r:id="rId3"/>
    <p:sldId id="261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70" r:id="rId13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C89EF96-8CEA-46FF-86C4-4CE0E7609802}" styleName="Светлый стиль 3 — акцент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-756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30313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5596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17696274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443750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6622539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0403788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648750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7669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6874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821348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381915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532988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195050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071122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35346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2078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569A23-0A16-4B9F-A434-89C9C0F3D8E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B788B810-C631-49BD-985C-68232B75E54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50398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://www.centeroko.ru/images/def_rl.png"/>
          <p:cNvPicPr>
            <a:picLocks noChangeAspect="1" noChangeArrowheads="1"/>
          </p:cNvPicPr>
          <p:nvPr/>
        </p:nvPicPr>
        <p:blipFill>
          <a:blip r:embed="rId2" cstate="print"/>
          <a:srcRect l="38022"/>
          <a:stretch>
            <a:fillRect/>
          </a:stretch>
        </p:blipFill>
        <p:spPr bwMode="auto">
          <a:xfrm>
            <a:off x="1800665" y="3014003"/>
            <a:ext cx="7427741" cy="2808844"/>
          </a:xfrm>
          <a:prstGeom prst="rect">
            <a:avLst/>
          </a:prstGeom>
          <a:noFill/>
        </p:spPr>
      </p:pic>
      <p:pic>
        <p:nvPicPr>
          <p:cNvPr id="1028" name="Picture 4" descr="http://www.centeroko.ru/images/def_rl.png"/>
          <p:cNvPicPr>
            <a:picLocks noChangeAspect="1" noChangeArrowheads="1"/>
          </p:cNvPicPr>
          <p:nvPr/>
        </p:nvPicPr>
        <p:blipFill>
          <a:blip r:embed="rId2" cstate="print"/>
          <a:srcRect r="62629"/>
          <a:stretch>
            <a:fillRect/>
          </a:stretch>
        </p:blipFill>
        <p:spPr bwMode="auto">
          <a:xfrm>
            <a:off x="3714700" y="692833"/>
            <a:ext cx="3206605" cy="2011047"/>
          </a:xfrm>
          <a:prstGeom prst="rect">
            <a:avLst/>
          </a:prstGeom>
          <a:noFill/>
        </p:spPr>
      </p:pic>
      <p:sp>
        <p:nvSpPr>
          <p:cNvPr id="2" name="TextBox 1"/>
          <p:cNvSpPr txBox="1"/>
          <p:nvPr/>
        </p:nvSpPr>
        <p:spPr>
          <a:xfrm>
            <a:off x="7994073" y="1911927"/>
            <a:ext cx="32464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1 день</a:t>
            </a:r>
            <a:r>
              <a:rPr lang="ru-RU" smtClean="0"/>
              <a:t>: </a:t>
            </a:r>
            <a:r>
              <a:rPr lang="ru-RU" smtClean="0"/>
              <a:t>1 </a:t>
            </a:r>
            <a:r>
              <a:rPr lang="ru-RU" dirty="0" smtClean="0"/>
              <a:t>марта (</a:t>
            </a:r>
            <a:r>
              <a:rPr lang="ru-RU" smtClean="0"/>
              <a:t>5-7 классы)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1 группа: сжатие текста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(сжать текст до 5,6 предложений и пересказать от лица соседа).</a:t>
            </a:r>
            <a:b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 </a:t>
            </a:r>
            <a:b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 группа: составление телеграммы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(передайте  основную мысль при помощи телеграммы). </a:t>
            </a:r>
            <a:b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 </a:t>
            </a:r>
            <a:b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3 группа: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написание текста </a:t>
            </a:r>
            <a:r>
              <a:rPr lang="ru-RU" sz="28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смс-сообщения</a:t>
            </a:r>
            <a:r>
              <a:rPr lang="ru-RU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какую мудрость хотите сообщить при помощи </a:t>
            </a:r>
            <a:r>
              <a:rPr lang="en-US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SMS</a:t>
            </a:r>
            <a: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?).</a:t>
            </a:r>
            <a:br>
              <a:rPr lang="ru-RU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ru-RU" sz="28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599"/>
            <a:ext cx="8596668" cy="2541563"/>
          </a:xfrm>
        </p:spPr>
        <p:txBody>
          <a:bodyPr>
            <a:normAutofit fontScale="90000"/>
          </a:bodyPr>
          <a:lstStyle/>
          <a:p>
            <a:r>
              <a:rPr lang="ru-RU" sz="4400" dirty="0" smtClean="0">
                <a:solidFill>
                  <a:schemeClr val="tx1"/>
                </a:solidFill>
              </a:rPr>
              <a:t>На занятии я понял, что…</a:t>
            </a:r>
            <a:br>
              <a:rPr lang="ru-RU" sz="4400" dirty="0" smtClean="0">
                <a:solidFill>
                  <a:schemeClr val="tx1"/>
                </a:solidFill>
              </a:rPr>
            </a:br>
            <a:r>
              <a:rPr lang="ru-RU" sz="4400" dirty="0" smtClean="0">
                <a:solidFill>
                  <a:schemeClr val="tx1"/>
                </a:solidFill>
              </a:rPr>
              <a:t/>
            </a:r>
            <a:br>
              <a:rPr lang="ru-RU" sz="4400" dirty="0" smtClean="0">
                <a:solidFill>
                  <a:schemeClr val="tx1"/>
                </a:solidFill>
              </a:rPr>
            </a:br>
            <a:r>
              <a:rPr lang="ru-RU" sz="4400" dirty="0" smtClean="0">
                <a:solidFill>
                  <a:schemeClr val="tx1"/>
                </a:solidFill>
              </a:rPr>
              <a:t>На занятии я узнал…</a:t>
            </a:r>
            <a:br>
              <a:rPr lang="ru-RU" sz="4400" dirty="0" smtClean="0">
                <a:solidFill>
                  <a:schemeClr val="tx1"/>
                </a:solidFill>
              </a:rPr>
            </a:br>
            <a:r>
              <a:rPr lang="ru-RU" sz="4400" dirty="0" smtClean="0">
                <a:solidFill>
                  <a:schemeClr val="tx1"/>
                </a:solidFill>
              </a:rPr>
              <a:t/>
            </a:r>
            <a:br>
              <a:rPr lang="ru-RU" sz="4400" dirty="0" smtClean="0">
                <a:solidFill>
                  <a:schemeClr val="tx1"/>
                </a:solidFill>
              </a:rPr>
            </a:br>
            <a:r>
              <a:rPr lang="ru-RU" sz="4400" dirty="0" smtClean="0">
                <a:solidFill>
                  <a:schemeClr val="tx1"/>
                </a:solidFill>
              </a:rPr>
              <a:t>Я сделал вывод, что…</a:t>
            </a:r>
            <a:r>
              <a:rPr lang="ru-RU" dirty="0" smtClean="0">
                <a:solidFill>
                  <a:schemeClr val="tx1"/>
                </a:solidFill>
              </a:rPr>
              <a:t/>
            </a:r>
            <a:br>
              <a:rPr lang="ru-RU" dirty="0" smtClean="0">
                <a:solidFill>
                  <a:schemeClr val="tx1"/>
                </a:solidFill>
              </a:rPr>
            </a:br>
            <a:r>
              <a:rPr lang="ru-RU" dirty="0" smtClean="0">
                <a:solidFill>
                  <a:schemeClr val="tx1"/>
                </a:solidFill>
              </a:rPr>
              <a:t/>
            </a:r>
            <a:br>
              <a:rPr lang="ru-RU" dirty="0" smtClean="0">
                <a:solidFill>
                  <a:schemeClr val="tx1"/>
                </a:solidFill>
              </a:rPr>
            </a:br>
            <a:endParaRPr lang="ru-RU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6657" y="2339926"/>
            <a:ext cx="8596668" cy="1320800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«Люди перестают мыслить, когда перестают читать»</a:t>
            </a:r>
            <a:br>
              <a:rPr lang="ru-RU" sz="4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4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                                                 Д. Дидро</a:t>
            </a:r>
            <a:endParaRPr lang="ru-RU" sz="40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 noChangeArrowheads="1"/>
          </p:cNvSpPr>
          <p:nvPr/>
        </p:nvSpPr>
        <p:spPr bwMode="auto">
          <a:xfrm>
            <a:off x="1012875" y="1831763"/>
            <a:ext cx="8046719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А.С.Пушкин писал:</a:t>
            </a: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«</a:t>
            </a: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Чтение </a:t>
            </a: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–</a:t>
            </a: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вот лучшее учение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…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Следовать за мыслями великого человека 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–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есть наука самая занимательная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»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554" name="Picture 2" descr="https://upload.wikimedia.org/wikipedia/commons/thumb/6/63/Aesop_pushkin01.jpg/200px-Aesop_pushkin01.jpg"/>
          <p:cNvPicPr>
            <a:picLocks noChangeAspect="1" noChangeArrowheads="1"/>
          </p:cNvPicPr>
          <p:nvPr/>
        </p:nvPicPr>
        <p:blipFill>
          <a:blip r:embed="rId2" cstate="print"/>
          <a:srcRect b="35414"/>
          <a:stretch>
            <a:fillRect/>
          </a:stretch>
        </p:blipFill>
        <p:spPr bwMode="auto">
          <a:xfrm>
            <a:off x="6514172" y="589937"/>
            <a:ext cx="2672032" cy="2605883"/>
          </a:xfrm>
          <a:prstGeom prst="rect">
            <a:avLst/>
          </a:prstGeom>
          <a:noFill/>
        </p:spPr>
      </p:pic>
      <p:sp>
        <p:nvSpPr>
          <p:cNvPr id="6" name="Прямоугольник 5"/>
          <p:cNvSpPr/>
          <p:nvPr/>
        </p:nvSpPr>
        <p:spPr>
          <a:xfrm>
            <a:off x="403274" y="1108223"/>
            <a:ext cx="6096000" cy="353943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ru-RU" sz="2800" b="1" dirty="0" err="1" smtClean="0">
                <a:latin typeface="Times New Roman" pitchFamily="18" charset="0"/>
                <a:cs typeface="Times New Roman" pitchFamily="18" charset="0"/>
              </a:rPr>
              <a:t>Эзо́п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  </a:t>
            </a:r>
          </a:p>
          <a:p>
            <a:pPr algn="ctr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(древнегреческий поэт – баснописец)</a:t>
            </a:r>
          </a:p>
          <a:p>
            <a:pPr algn="ctr"/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Басня</a:t>
            </a:r>
          </a:p>
          <a:p>
            <a:pPr algn="ctr"/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«Скупой и его золото»</a:t>
            </a:r>
            <a:endParaRPr lang="ru-RU" sz="28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77334" y="492369"/>
            <a:ext cx="8241583" cy="5548992"/>
          </a:xfrm>
        </p:spPr>
        <p:txBody>
          <a:bodyPr/>
          <a:lstStyle/>
          <a:p>
            <a:r>
              <a:rPr lang="ru-RU" sz="4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Басня</a:t>
            </a:r>
            <a:r>
              <a:rPr lang="ru-RU" sz="4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– это краткий нравоучительный стихотворный или прозаический рассказ, в котором есть аллегория (иносказание).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5083" y="609600"/>
            <a:ext cx="9439421" cy="1320800"/>
          </a:xfrm>
        </p:spPr>
        <p:txBody>
          <a:bodyPr>
            <a:normAutofit fontScale="90000"/>
          </a:bodyPr>
          <a:lstStyle/>
          <a:p>
            <a:r>
              <a:rPr lang="ru-RU" sz="27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Прочтите  приведенные  ниже предложения и установите последовательность событий: </a:t>
            </a: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Скупой решил обратить все свои деньги в слиток золота. </a:t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Один человек украл золото скупого. </a:t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Скупой вырыл яму и спрятал в ней свой клад. </a:t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Сосед посоветовал скупому заменить слиток золота камнем. </a:t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7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>   </a:t>
            </a:r>
            <a:br>
              <a:rPr lang="ru-RU" dirty="0" smtClean="0"/>
            </a:br>
            <a:r>
              <a:rPr lang="ru-RU" dirty="0" smtClean="0"/>
              <a:t> </a:t>
            </a:r>
            <a:br>
              <a:rPr lang="ru-RU" dirty="0" smtClean="0"/>
            </a:br>
            <a:r>
              <a:rPr lang="ru-RU" dirty="0" smtClean="0"/>
              <a:t>   </a:t>
            </a:r>
            <a:br>
              <a:rPr lang="ru-RU" dirty="0" smtClean="0"/>
            </a:br>
            <a:r>
              <a:rPr lang="ru-RU" dirty="0" smtClean="0"/>
              <a:t> </a:t>
            </a:r>
            <a:br>
              <a:rPr lang="ru-RU" dirty="0" smtClean="0"/>
            </a:br>
            <a:r>
              <a:rPr lang="ru-RU" dirty="0" smtClean="0"/>
              <a:t>   </a:t>
            </a:r>
            <a:br>
              <a:rPr lang="ru-RU" dirty="0" smtClean="0"/>
            </a:br>
            <a:r>
              <a:rPr lang="ru-RU" dirty="0" smtClean="0"/>
              <a:t> </a:t>
            </a: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599"/>
            <a:ext cx="8596668" cy="4834597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 чем мораль этой басни? </a:t>
            </a:r>
            <a:br>
              <a:rPr lang="ru-RU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  Не храни ценности, которые можно украсть.</a:t>
            </a:r>
            <a:b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B  Доверять другим людям – большая ошибка.</a:t>
            </a:r>
            <a:b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  Не использовать то, что имеешь – все равно, что не иметь вовсе. </a:t>
            </a:r>
            <a:b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D  Не оплакивай то, чего нельзя исправить.</a:t>
            </a:r>
            <a:endParaRPr lang="ru-RU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Рисунок 5"/>
          <p:cNvPicPr/>
          <p:nvPr/>
        </p:nvPicPr>
        <p:blipFill>
          <a:blip r:embed="rId2" cstate="print"/>
          <a:srcRect l="28862" t="45299" r="28327" b="9972"/>
          <a:stretch>
            <a:fillRect/>
          </a:stretch>
        </p:blipFill>
        <p:spPr bwMode="auto">
          <a:xfrm>
            <a:off x="998806" y="908757"/>
            <a:ext cx="7835704" cy="48308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171975" y="1471805"/>
            <a:ext cx="797202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Почему скупой зарыл свое золото? 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690769" y="1584346"/>
            <a:ext cx="853432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Каким образом скупой получил слиток золота? 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9039092</TotalTime>
  <Words>95</Words>
  <Application>Microsoft Office PowerPoint</Application>
  <PresentationFormat>Произвольный</PresentationFormat>
  <Paragraphs>18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Аспект</vt:lpstr>
      <vt:lpstr>Презентация PowerPoint</vt:lpstr>
      <vt:lpstr>Презентация PowerPoint</vt:lpstr>
      <vt:lpstr>Презентация PowerPoint</vt:lpstr>
      <vt:lpstr>Презентация PowerPoint</vt:lpstr>
      <vt:lpstr>Прочтите  приведенные  ниже предложения и установите последовательность событий:   Скупой решил обратить все свои деньги в слиток золота.    Один человек украл золото скупого.   Скупой вырыл яму и спрятал в ней свой клад.    Сосед посоветовал скупому заменить слиток золота камнем.                         </vt:lpstr>
      <vt:lpstr>В чем мораль этой басни?   A  Не храни ценности, которые можно украсть.   B  Доверять другим людям – большая ошибка.   C  Не использовать то, что имеешь – все равно, что не иметь вовсе.   D  Не оплакивай то, чего нельзя исправить.</vt:lpstr>
      <vt:lpstr>Презентация PowerPoint</vt:lpstr>
      <vt:lpstr>Презентация PowerPoint</vt:lpstr>
      <vt:lpstr>Презентация PowerPoint</vt:lpstr>
      <vt:lpstr>1 группа: сжатие текста (сжать текст до 5,6 предложений и пересказать от лица соседа).   2 группа: составление телеграммы (передайте  основную мысль при помощи телеграммы).    3 группа: написание текста смс-сообщения (какую мудрость хотите сообщить при помощи SMS?). </vt:lpstr>
      <vt:lpstr>На занятии я понял, что…  На занятии я узнал…  Я сделал вывод, что…  </vt:lpstr>
      <vt:lpstr>«Люди перестают мыслить, когда перестают читать»                                                    Д. Дидро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Орфографические и пунктуационные ошибки. Пути исправления (на материале контрольных работ учащихся 5 класса) </dc:title>
  <dc:creator>Татьяна Турова</dc:creator>
  <cp:lastModifiedBy>Kulnarsha</cp:lastModifiedBy>
  <cp:revision>58</cp:revision>
  <cp:lastPrinted>2021-02-25T03:46:31Z</cp:lastPrinted>
  <dcterms:created xsi:type="dcterms:W3CDTF">2018-01-22T01:36:40Z</dcterms:created>
  <dcterms:modified xsi:type="dcterms:W3CDTF">2021-02-25T03:48:13Z</dcterms:modified>
</cp:coreProperties>
</file>

<file path=docProps/thumbnail.jpeg>
</file>