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E24CA-300A-4A59-B39F-FE4940FBB8B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BF989-D45A-4119-B927-0146B8B7D3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799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BB79-06C0-45A7-BD5A-64C20ABA354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07CDE6-C7EF-4CFE-9D73-B6749B597DB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BB79-06C0-45A7-BD5A-64C20ABA354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CDE6-C7EF-4CFE-9D73-B6749B597D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BB79-06C0-45A7-BD5A-64C20ABA354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CDE6-C7EF-4CFE-9D73-B6749B597D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BCBB79-06C0-45A7-BD5A-64C20ABA354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907CDE6-C7EF-4CFE-9D73-B6749B597DB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BB79-06C0-45A7-BD5A-64C20ABA354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CDE6-C7EF-4CFE-9D73-B6749B597DB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BB79-06C0-45A7-BD5A-64C20ABA354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CDE6-C7EF-4CFE-9D73-B6749B597DB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CDE6-C7EF-4CFE-9D73-B6749B597DB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BB79-06C0-45A7-BD5A-64C20ABA354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BB79-06C0-45A7-BD5A-64C20ABA354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CDE6-C7EF-4CFE-9D73-B6749B597DB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BB79-06C0-45A7-BD5A-64C20ABA354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CDE6-C7EF-4CFE-9D73-B6749B597D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BCBB79-06C0-45A7-BD5A-64C20ABA354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07CDE6-C7EF-4CFE-9D73-B6749B597DB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BB79-06C0-45A7-BD5A-64C20ABA354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07CDE6-C7EF-4CFE-9D73-B6749B597DB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6BCBB79-06C0-45A7-BD5A-64C20ABA354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907CDE6-C7EF-4CFE-9D73-B6749B597DB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Wi-Fi_Alliance" TargetMode="External"/><Relationship Id="rId2" Type="http://schemas.openxmlformats.org/officeDocument/2006/relationships/hyperlink" Target="https://ru.wikipedia.org/wiki/IEEE_802.1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685800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Интернет. Что это?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2411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dirty="0" smtClean="0"/>
              <a:t>Но все компьютеры работали сами по себе№ Нужен был один общий </a:t>
            </a:r>
            <a:r>
              <a:rPr lang="ru-RU" dirty="0" smtClean="0"/>
              <a:t>«протокол» и в 1983 году появился такой. Назван был он </a:t>
            </a:r>
            <a:r>
              <a:rPr lang="en-US" dirty="0" smtClean="0"/>
              <a:t>TCP/IP</a:t>
            </a:r>
            <a:r>
              <a:rPr lang="ru-RU" dirty="0" smtClean="0"/>
              <a:t>. Он используется и сейчас.</a:t>
            </a:r>
          </a:p>
          <a:p>
            <a:r>
              <a:rPr lang="en-US" dirty="0" smtClean="0"/>
              <a:t>TCP</a:t>
            </a:r>
            <a:r>
              <a:rPr lang="ru-RU" dirty="0" smtClean="0"/>
              <a:t> – разделяет сообщения на части и обратно собирает их. </a:t>
            </a:r>
          </a:p>
          <a:p>
            <a:r>
              <a:rPr lang="en-US" dirty="0" smtClean="0"/>
              <a:t>IP</a:t>
            </a:r>
            <a:r>
              <a:rPr lang="ru-RU" dirty="0" smtClean="0"/>
              <a:t>  - доставляет сообщения по нужному адресу. </a:t>
            </a:r>
          </a:p>
          <a:p>
            <a:r>
              <a:rPr lang="ru-RU" dirty="0" smtClean="0"/>
              <a:t>А все сети общения между протоколом начали называть </a:t>
            </a:r>
            <a:r>
              <a:rPr lang="en-US" dirty="0" smtClean="0"/>
              <a:t>Internet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TCP/IP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133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1984 году ориентироваться в сети стало сложно, и всем адресам присвоили уникальные имена – домены.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725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Линейная шина. Очень неудобная система. </a:t>
            </a:r>
          </a:p>
          <a:p>
            <a:r>
              <a:rPr lang="ru-RU" dirty="0" smtClean="0"/>
              <a:t>При разрыве в одном месте – теряется целостность сети и сеть перестает нормально функционировать. </a:t>
            </a:r>
          </a:p>
          <a:p>
            <a:r>
              <a:rPr lang="ru-RU" dirty="0" err="1" smtClean="0"/>
              <a:t>Колиззии</a:t>
            </a:r>
            <a:r>
              <a:rPr lang="ru-RU" dirty="0" smtClean="0"/>
              <a:t>. При попытке двух или более «машин» отправить одновременно  кадр – происходит столкновение кадров и кадры не отправляются.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Топология сетей.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915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33442"/>
            <a:ext cx="8229600" cy="45531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Линейная шина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693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плане производительности этот вариант лучше, но если произойдет разрыв в каком-либо месте – сеть «ложится».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Кольцо. 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234271"/>
            <a:ext cx="662473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34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Поэтому, самое оптимальное соединение – «Звезда». Когда центральным звеном является ХАБ, коммутатор или </a:t>
            </a:r>
            <a:r>
              <a:rPr lang="en-US" dirty="0" smtClean="0"/>
              <a:t>SWITCH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Звезда.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24944"/>
            <a:ext cx="4824536" cy="343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787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ХАБ, </a:t>
            </a:r>
            <a:r>
              <a:rPr lang="ru-RU" dirty="0" smtClean="0"/>
              <a:t>коммутатор или </a:t>
            </a:r>
            <a:r>
              <a:rPr lang="en-US" dirty="0" smtClean="0"/>
              <a:t>SWITCH</a:t>
            </a:r>
            <a:r>
              <a:rPr lang="ru-RU" dirty="0" smtClean="0"/>
              <a:t>, модем – РАЗЛИЧИЯ. 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104456"/>
          </a:xfrm>
        </p:spPr>
        <p:txBody>
          <a:bodyPr/>
          <a:lstStyle/>
          <a:p>
            <a:r>
              <a:rPr lang="ru-RU" dirty="0" smtClean="0"/>
              <a:t>При передаче информация делится на мелкие </a:t>
            </a:r>
            <a:r>
              <a:rPr lang="en-US" dirty="0" smtClean="0"/>
              <a:t>Ethernet</a:t>
            </a:r>
            <a:r>
              <a:rPr lang="ru-RU" dirty="0" smtClean="0"/>
              <a:t> </a:t>
            </a:r>
            <a:r>
              <a:rPr lang="en-US" dirty="0" smtClean="0"/>
              <a:t>-</a:t>
            </a:r>
            <a:r>
              <a:rPr lang="ru-RU" dirty="0" smtClean="0"/>
              <a:t> кадры. Работает по принципу «всем и сразу». При передаче информации </a:t>
            </a:r>
            <a:r>
              <a:rPr lang="ru-RU" dirty="0" err="1" smtClean="0"/>
              <a:t>хаб</a:t>
            </a:r>
            <a:r>
              <a:rPr lang="ru-RU" dirty="0" smtClean="0"/>
              <a:t> кидает информацию всем подключенным к нему агентам. При получении нужной информации 1 агент начинает работу, остальные – забиваются. Происходит снижение скорости сети. </a:t>
            </a:r>
            <a:r>
              <a:rPr lang="ru-RU" dirty="0" err="1" smtClean="0"/>
              <a:t>Хабы</a:t>
            </a:r>
            <a:r>
              <a:rPr lang="ru-RU" dirty="0" smtClean="0"/>
              <a:t> в настоящее время не производят.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" name="Picture 2" descr="C:\Users\Андрей\Desktop\SS000006724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02291"/>
            <a:ext cx="2888814" cy="211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355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Коммутатор или </a:t>
            </a:r>
            <a:r>
              <a:rPr lang="en-US" dirty="0"/>
              <a:t>SWITCH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Есть встроенный процессор и некий объем энергонезависимой памяти. Свою энергонезависимую память он формирует в виде таблицы МАС-адресов, которые подключены к портам. И когда идет определенная информация, то коммутатор шлет его на прямую к нужному порту. </a:t>
            </a:r>
          </a:p>
        </p:txBody>
      </p:sp>
      <p:pic>
        <p:nvPicPr>
          <p:cNvPr id="3074" name="Picture 2" descr="C:\Users\Андрей\Desktop\61-9OAqUyDL._SL128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581128"/>
            <a:ext cx="4824536" cy="202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664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524000"/>
            <a:ext cx="8435280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Предназначен для работы с различными</a:t>
            </a:r>
          </a:p>
          <a:p>
            <a:pPr marL="0" indent="0">
              <a:buNone/>
            </a:pPr>
            <a:r>
              <a:rPr lang="ru-RU" dirty="0" smtClean="0"/>
              <a:t> сегментами сети. </a:t>
            </a:r>
          </a:p>
          <a:p>
            <a:r>
              <a:rPr lang="ru-RU" dirty="0" smtClean="0"/>
              <a:t>Имеет </a:t>
            </a:r>
            <a:r>
              <a:rPr lang="en-US" dirty="0" smtClean="0"/>
              <a:t>VLAN</a:t>
            </a:r>
            <a:r>
              <a:rPr lang="ru-RU" dirty="0" smtClean="0"/>
              <a:t>-порт, в который вставляется провод сети провайдера, который выводит Вас в сеть. </a:t>
            </a:r>
          </a:p>
          <a:p>
            <a:r>
              <a:rPr lang="ru-RU" dirty="0" smtClean="0"/>
              <a:t>Встроенный в роутер коммутатор, предназначенный для работы в домашней сети. </a:t>
            </a:r>
          </a:p>
          <a:p>
            <a:r>
              <a:rPr lang="ru-RU" dirty="0" smtClean="0"/>
              <a:t>Имеет встроенный </a:t>
            </a:r>
            <a:r>
              <a:rPr lang="en-US" dirty="0" smtClean="0"/>
              <a:t>Wi-Fi</a:t>
            </a:r>
            <a:r>
              <a:rPr lang="ru-RU" dirty="0" smtClean="0"/>
              <a:t>, к которому могут подключаться другие устройства (телефоны, планшеты, ноутбуки)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Роутер</a:t>
            </a:r>
            <a:endParaRPr lang="ru-RU" dirty="0"/>
          </a:p>
        </p:txBody>
      </p:sp>
      <p:pic>
        <p:nvPicPr>
          <p:cNvPr id="4098" name="Picture 2" descr="C:\Users\Андрей\Desktop\6d308de372ca727e624a781e9e030e7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110" y="0"/>
            <a:ext cx="2276805" cy="227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667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541646"/>
            <a:ext cx="8856984" cy="3744416"/>
          </a:xfrm>
        </p:spPr>
        <p:txBody>
          <a:bodyPr>
            <a:noAutofit/>
          </a:bodyPr>
          <a:lstStyle/>
          <a:p>
            <a:r>
              <a:rPr lang="ru-RU" sz="2800" b="1" dirty="0"/>
              <a:t>Wi-Fi</a:t>
            </a:r>
            <a:r>
              <a:rPr lang="ru-RU" sz="2800" dirty="0"/>
              <a:t> — технология беспроводной локальной сети с устройствами на основе стандартов </a:t>
            </a:r>
            <a:r>
              <a:rPr lang="ru-RU" sz="2800" dirty="0">
                <a:hlinkClick r:id="rId2" tooltip="IEEE 802.11"/>
              </a:rPr>
              <a:t>IEEE 802.11</a:t>
            </a:r>
            <a:r>
              <a:rPr lang="ru-RU" sz="2800" dirty="0"/>
              <a:t>. Логотип Wi-Fi является торговой маркой </a:t>
            </a:r>
            <a:r>
              <a:rPr lang="ru-RU" sz="2800" dirty="0">
                <a:hlinkClick r:id="rId3" tooltip="Wi-Fi Alliance"/>
              </a:rPr>
              <a:t>Wi-Fi </a:t>
            </a:r>
            <a:r>
              <a:rPr lang="ru-RU" sz="2800" dirty="0" err="1">
                <a:hlinkClick r:id="rId3" tooltip="Wi-Fi Alliance"/>
              </a:rPr>
              <a:t>Alliance</a:t>
            </a:r>
            <a:r>
              <a:rPr lang="ru-RU" sz="2800" dirty="0"/>
              <a:t>. Под аббревиатурой Wi-Fi (от английского словосочетания </a:t>
            </a:r>
            <a:r>
              <a:rPr lang="ru-RU" sz="2800" dirty="0" err="1"/>
              <a:t>Wireless</a:t>
            </a:r>
            <a:r>
              <a:rPr lang="ru-RU" sz="2800" dirty="0"/>
              <a:t> </a:t>
            </a:r>
            <a:r>
              <a:rPr lang="ru-RU" sz="2800" dirty="0" err="1" smtClean="0"/>
              <a:t>Fidelity</a:t>
            </a:r>
            <a:r>
              <a:rPr lang="ru-RU" sz="2800" dirty="0" smtClean="0"/>
              <a:t>, </a:t>
            </a:r>
            <a:r>
              <a:rPr lang="ru-RU" sz="2800" dirty="0"/>
              <a:t>которое можно дословно перевести как «беспроводная точность») в настоящее время развивается целое семейство стандартов передачи цифровых потоков данных по радиоканалам. 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783" y="-34213"/>
            <a:ext cx="4087217" cy="258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805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Интернет перевернул представление о мире и существовании в нем. Человечество все больше пытается создавать и потреблять информацию. </a:t>
            </a:r>
            <a:r>
              <a:rPr lang="en-US" dirty="0" smtClean="0"/>
              <a:t>Online-</a:t>
            </a:r>
            <a:r>
              <a:rPr lang="ru-RU" dirty="0" smtClean="0"/>
              <a:t>обучение, образование, шопинг, социальные сети, лайки, комментарии… как мы могли без всего этого обходиться?!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 – это…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112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/>
              <a:t>Сигнал Wi-Fi может передаваться на километры даже при низкой мощности передачи, но для приема Wi-Fi сигнала с обычного Wi-Fi маршрутизатора на далеком расстоянии нужна антенна с высоким коэффициентом усиления (например параболическая антенна или Wi-Fi пушка).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/>
              <a:t>Wi-Fi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101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140968"/>
            <a:ext cx="8784976" cy="36004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3100" dirty="0" smtClean="0">
                <a:solidFill>
                  <a:schemeClr val="tx1"/>
                </a:solidFill>
                <a:effectLst/>
              </a:rPr>
              <a:t>По </a:t>
            </a:r>
            <a:r>
              <a:rPr lang="ru-RU" sz="3100" dirty="0">
                <a:solidFill>
                  <a:schemeClr val="tx1"/>
                </a:solidFill>
                <a:effectLst/>
              </a:rPr>
              <a:t>способу организации и управления радиоканалами можно выделить беспроводные локальные сети</a:t>
            </a:r>
            <a:r>
              <a:rPr lang="ru-RU" sz="3600" dirty="0">
                <a:solidFill>
                  <a:schemeClr val="tx1"/>
                </a:solidFill>
                <a:effectLst/>
              </a:rPr>
              <a:t>:</a:t>
            </a:r>
            <a:br>
              <a:rPr lang="ru-RU" sz="3600" dirty="0">
                <a:solidFill>
                  <a:schemeClr val="tx1"/>
                </a:solidFill>
                <a:effectLst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</a:rPr>
              <a:t>	Со </a:t>
            </a:r>
            <a:r>
              <a:rPr lang="ru-RU" sz="3600" dirty="0">
                <a:solidFill>
                  <a:schemeClr val="tx1"/>
                </a:solidFill>
                <a:effectLst/>
              </a:rPr>
              <a:t>статическими настройками радиоканалов</a:t>
            </a:r>
            <a:br>
              <a:rPr lang="ru-RU" sz="3600" dirty="0">
                <a:solidFill>
                  <a:schemeClr val="tx1"/>
                </a:solidFill>
                <a:effectLst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</a:rPr>
              <a:t>	С </a:t>
            </a:r>
            <a:r>
              <a:rPr lang="ru-RU" sz="3600" dirty="0">
                <a:solidFill>
                  <a:schemeClr val="tx1"/>
                </a:solidFill>
                <a:effectLst/>
              </a:rPr>
              <a:t>динамическими (адаптивными) настройками радиоканалов</a:t>
            </a:r>
            <a:br>
              <a:rPr lang="ru-RU" sz="3600" dirty="0">
                <a:solidFill>
                  <a:schemeClr val="tx1"/>
                </a:solidFill>
                <a:effectLst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</a:rPr>
              <a:t>	Со </a:t>
            </a:r>
            <a:r>
              <a:rPr lang="ru-RU" sz="3600" dirty="0">
                <a:solidFill>
                  <a:schemeClr val="tx1"/>
                </a:solidFill>
                <a:effectLst/>
              </a:rPr>
              <a:t>«слоистой» или многослойной структурой радиоканалов</a:t>
            </a:r>
            <a:r>
              <a:rPr lang="ru-RU" dirty="0">
                <a:solidFill>
                  <a:schemeClr val="tx1"/>
                </a:solidFill>
                <a:effectLst/>
              </a:rPr>
              <a:t/>
            </a:r>
            <a:br>
              <a:rPr lang="ru-RU" dirty="0">
                <a:solidFill>
                  <a:schemeClr val="tx1"/>
                </a:solidFill>
                <a:effectLst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Андрей\Desktop\Black-Wifi-Logo-PNG-Image-Background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222608" cy="180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620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Разумеется, те, кто привык быть </a:t>
            </a:r>
            <a:r>
              <a:rPr lang="en-US" dirty="0" smtClean="0"/>
              <a:t>online</a:t>
            </a:r>
            <a:r>
              <a:rPr lang="ru-RU" dirty="0" smtClean="0"/>
              <a:t> дома или на работе, захотели быть в сети и на улице. </a:t>
            </a:r>
          </a:p>
          <a:p>
            <a:r>
              <a:rPr lang="ru-RU" dirty="0" smtClean="0"/>
              <a:t>В 1995 году программисты попытались перенести Интернет в мобильные устройства с помощью протокола </a:t>
            </a:r>
            <a:r>
              <a:rPr lang="en-US" dirty="0" smtClean="0"/>
              <a:t>CSD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 1998 году была основана компания </a:t>
            </a:r>
            <a:r>
              <a:rPr lang="en-US" dirty="0" smtClean="0"/>
              <a:t>Google</a:t>
            </a:r>
            <a:r>
              <a:rPr lang="ru-RU" dirty="0" smtClean="0"/>
              <a:t>, которая стала синонимом поиска в Интернете</a:t>
            </a:r>
          </a:p>
          <a:p>
            <a:r>
              <a:rPr lang="ru-RU" dirty="0" smtClean="0"/>
              <a:t>Накануне ХХ</a:t>
            </a:r>
            <a:r>
              <a:rPr lang="en-US" dirty="0" smtClean="0"/>
              <a:t>I</a:t>
            </a:r>
            <a:r>
              <a:rPr lang="ru-RU" dirty="0" smtClean="0"/>
              <a:t> века Интернет поменялся еще раз при помощи </a:t>
            </a:r>
            <a:r>
              <a:rPr lang="en-US" dirty="0" smtClean="0"/>
              <a:t>WAB  </a:t>
            </a:r>
            <a:r>
              <a:rPr lang="ru-RU" dirty="0" smtClean="0"/>
              <a:t>и </a:t>
            </a:r>
            <a:r>
              <a:rPr lang="en-US" dirty="0" smtClean="0"/>
              <a:t>JPRS</a:t>
            </a:r>
            <a:r>
              <a:rPr lang="ru-RU" dirty="0" smtClean="0"/>
              <a:t>. Они связали компьютер и мобильные устройства.</a:t>
            </a:r>
          </a:p>
          <a:p>
            <a:r>
              <a:rPr lang="ru-RU" dirty="0" smtClean="0"/>
              <a:t>С 2000 года сеть развивается стремительно.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Мобильный интернет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61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/>
              <a:t>Спасибо за внимание</a:t>
            </a:r>
            <a:endParaRPr lang="ru-RU" sz="6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916832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326557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и любое изобретение, Интернет имел предпосылки. Ему предшествовали телеграф и телефон, бумажные письма в конвертах, которые приятно было получать, и не менее приятно писать. </a:t>
            </a:r>
          </a:p>
          <a:p>
            <a:r>
              <a:rPr lang="ru-RU" dirty="0" smtClean="0"/>
              <a:t>В 1910 году ученые предложили создать глобальное хранилище мировой информации и знаний.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Краткая история.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582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Проект «</a:t>
            </a:r>
            <a:r>
              <a:rPr lang="ru-RU" dirty="0" err="1" smtClean="0"/>
              <a:t>Мунданеум</a:t>
            </a:r>
            <a:r>
              <a:rPr lang="ru-RU" dirty="0" smtClean="0"/>
              <a:t>» или «Город знаний» в Брюсселе собрал в себя более 15 млн. газетных вырезок, фотографий, изображений, статей. Такие ресурсы позволили запустить первый поисковый сервис, который был доступен всем, путем написания запроса через телеграф или почтовое отделение. </a:t>
            </a:r>
          </a:p>
          <a:p>
            <a:r>
              <a:rPr lang="ru-RU" dirty="0" smtClean="0"/>
              <a:t>Вот Вам и первая поисковая система.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Первая поисковая система.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70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середине ХХ века появились первые компьютеры, а вместе с ними и желание связать их. Американский ученый Джозеф </a:t>
            </a:r>
            <a:r>
              <a:rPr lang="ru-RU" dirty="0" err="1" smtClean="0"/>
              <a:t>Ликлайдер</a:t>
            </a:r>
            <a:r>
              <a:rPr lang="ru-RU" dirty="0" smtClean="0"/>
              <a:t> придумал Галактическую сеть, где компьютеры соединялись друг с другом и хранили общую информацию. Это была первая концепция интернета. Этой концепцией заинтересовалось агентство </a:t>
            </a:r>
            <a:r>
              <a:rPr lang="en-US" dirty="0" smtClean="0"/>
              <a:t>ARPA</a:t>
            </a:r>
            <a:r>
              <a:rPr lang="ru-RU" dirty="0" smtClean="0"/>
              <a:t>. И в конце 1961 года ученому предложили практическую реализацию своей концепции.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ARPA</a:t>
            </a:r>
            <a:r>
              <a:rPr lang="ru-RU" dirty="0" smtClean="0"/>
              <a:t> -сети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7438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Первая концепция: главный компьютер и несколько подчиненных ему.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54181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220486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en-US" sz="3600" dirty="0" smtClean="0"/>
              <a:t>ARPA</a:t>
            </a:r>
            <a:r>
              <a:rPr lang="ru-RU" sz="3600" dirty="0" smtClean="0"/>
              <a:t> предлагает связать компьютеры как рыбацкий невод, чтобы при поломке одного компьютера, информация была доступно с любого другого.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93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536504"/>
          </a:xfrm>
        </p:spPr>
        <p:txBody>
          <a:bodyPr>
            <a:normAutofit/>
          </a:bodyPr>
          <a:lstStyle/>
          <a:p>
            <a:r>
              <a:rPr lang="ru-RU" dirty="0" smtClean="0"/>
              <a:t>В 1969 году ученые из Калифорнии передали первые данные от одного компьютера к другому, пока, правда, через кабель. </a:t>
            </a:r>
          </a:p>
          <a:p>
            <a:r>
              <a:rPr lang="ru-RU" dirty="0" smtClean="0"/>
              <a:t>Через месяц к сети подключился </a:t>
            </a:r>
            <a:r>
              <a:rPr lang="ru-RU" dirty="0" err="1" smtClean="0"/>
              <a:t>Стенфорд</a:t>
            </a:r>
            <a:r>
              <a:rPr lang="ru-RU" dirty="0" smtClean="0"/>
              <a:t>. Ученые между университетами передали первое слово. </a:t>
            </a:r>
            <a:r>
              <a:rPr lang="en-US" dirty="0" smtClean="0"/>
              <a:t>LOGIN</a:t>
            </a:r>
            <a:r>
              <a:rPr lang="kk-KZ" dirty="0" smtClean="0"/>
              <a:t>. Хотя и не с первого раза. Сначало отправилось всего три буквы </a:t>
            </a:r>
            <a:r>
              <a:rPr lang="en-US" dirty="0" smtClean="0"/>
              <a:t>LOG</a:t>
            </a:r>
            <a:r>
              <a:rPr lang="kk-KZ" dirty="0" smtClean="0"/>
              <a:t> и сеть «легла», но к вечеру уже все работало хорошо. И 29 октября стало днем Рождения Интернета.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382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Через пару лет появилась Электронная почта, для обмена сообщениями по сети и всем известный значок </a:t>
            </a:r>
            <a:r>
              <a:rPr lang="en-US" sz="5400" dirty="0" smtClean="0"/>
              <a:t>@</a:t>
            </a:r>
            <a:r>
              <a:rPr lang="ru-RU" dirty="0" smtClean="0"/>
              <a:t> «собака» для уточнения адреса. </a:t>
            </a:r>
          </a:p>
          <a:p>
            <a:r>
              <a:rPr lang="ru-RU" dirty="0" smtClean="0"/>
              <a:t>В мире его называют по-разному, в Германии – «обезьяна», а в Греции – «уточка»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48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119</TotalTime>
  <Words>803</Words>
  <Application>Microsoft Office PowerPoint</Application>
  <PresentationFormat>Экран (4:3)</PresentationFormat>
  <Paragraphs>53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Интернет. Что это? </vt:lpstr>
      <vt:lpstr>Интернет – это…</vt:lpstr>
      <vt:lpstr>Краткая история. </vt:lpstr>
      <vt:lpstr>Первая поисковая система.</vt:lpstr>
      <vt:lpstr>ARPA -сети</vt:lpstr>
      <vt:lpstr>Первая концепция: главный компьютер и несколько подчиненных ему. </vt:lpstr>
      <vt:lpstr> ARPA предлагает связать компьютеры как рыбацкий невод, чтобы при поломке одного компьютера, информация была доступно с любого другого.  </vt:lpstr>
      <vt:lpstr>Презентация PowerPoint</vt:lpstr>
      <vt:lpstr>Презентация PowerPoint</vt:lpstr>
      <vt:lpstr>TCP/IP</vt:lpstr>
      <vt:lpstr>Презентация PowerPoint</vt:lpstr>
      <vt:lpstr>Топология сетей. </vt:lpstr>
      <vt:lpstr>Линейная шина</vt:lpstr>
      <vt:lpstr>Кольцо. </vt:lpstr>
      <vt:lpstr>Звезда.</vt:lpstr>
      <vt:lpstr>ХАБ, коммутатор или SWITCH, модем – РАЗЛИЧИЯ. </vt:lpstr>
      <vt:lpstr>Коммутатор или SWITCH </vt:lpstr>
      <vt:lpstr>Роутер</vt:lpstr>
      <vt:lpstr>Презентация PowerPoint</vt:lpstr>
      <vt:lpstr>Wi-Fi</vt:lpstr>
      <vt:lpstr>                                                   По способу организации и управления радиоканалами можно выделить беспроводные локальные сети:  Со статическими настройками радиоканалов  С динамическими (адаптивными) настройками радиоканалов  Со «слоистой» или многослойной структурой радиоканалов </vt:lpstr>
      <vt:lpstr>Мобильный интернет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Интернет. Что это?</dc:title>
  <dc:creator>Андрей</dc:creator>
  <cp:lastModifiedBy>Андрей</cp:lastModifiedBy>
  <cp:revision>12</cp:revision>
  <dcterms:created xsi:type="dcterms:W3CDTF">2021-02-10T12:29:31Z</dcterms:created>
  <dcterms:modified xsi:type="dcterms:W3CDTF">2021-02-10T14:28:56Z</dcterms:modified>
</cp:coreProperties>
</file>