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  <p:sldMasterId id="2147483720" r:id="rId2"/>
    <p:sldMasterId id="2147483732" r:id="rId3"/>
  </p:sldMasterIdLst>
  <p:sldIdLst>
    <p:sldId id="275" r:id="rId4"/>
    <p:sldId id="276" r:id="rId5"/>
    <p:sldId id="274" r:id="rId6"/>
    <p:sldId id="260" r:id="rId7"/>
    <p:sldId id="264" r:id="rId8"/>
    <p:sldId id="265" r:id="rId9"/>
    <p:sldId id="272" r:id="rId10"/>
    <p:sldId id="268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C00FF"/>
    <a:srgbClr val="33CCCC"/>
    <a:srgbClr val="FF66CC"/>
    <a:srgbClr val="00CC00"/>
    <a:srgbClr val="800080"/>
    <a:srgbClr val="00FFFF"/>
    <a:srgbClr val="FFFFFF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30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37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47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6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81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090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432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47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34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83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15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79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738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06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030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41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590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81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699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828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214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92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42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43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785918" y="2214554"/>
            <a:ext cx="5786478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0" cap="none" spc="0" normalizeH="0" baseline="0" noProof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1071538" y="1000108"/>
            <a:ext cx="7143800" cy="2714644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0" cap="none" spc="50" normalizeH="0" baseline="0" noProof="0" dirty="0" smtClean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4213238"/>
            <a:ext cx="5410944" cy="715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«Если ты со спортом дружен,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 болезням ты не нужен!»</a:t>
            </a:r>
            <a:endParaRPr kumimoji="0" lang="ru-RU" sz="2000" b="1" i="1" u="none" strike="noStrike" kern="1200" cap="all" spc="0" normalizeH="0" baseline="0" noProof="0" dirty="0">
              <a:ln w="9000" cmpd="sng">
                <a:solidFill>
                  <a:srgbClr val="74856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108350"/>
            <a:ext cx="7786742" cy="122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all" spc="0" normalizeH="0" baseline="0" noProof="0" dirty="0">
              <a:ln w="9000" cmpd="sng">
                <a:solidFill>
                  <a:srgbClr val="748560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85736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i="1" kern="1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«Применение нестандартного </a:t>
            </a:r>
          </a:p>
          <a:p>
            <a:pPr lvl="0" algn="ctr">
              <a:defRPr/>
            </a:pPr>
            <a:r>
              <a:rPr lang="ru-RU" sz="3600" i="1" kern="1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оборудования в  реализации</a:t>
            </a:r>
          </a:p>
          <a:p>
            <a:pPr lvl="0" algn="ctr">
              <a:defRPr/>
            </a:pPr>
            <a:r>
              <a:rPr lang="ru-RU" sz="3600" i="1" kern="1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физкультурно-оздоровительных </a:t>
            </a:r>
          </a:p>
          <a:p>
            <a:pPr lvl="0" algn="ctr">
              <a:defRPr/>
            </a:pPr>
            <a:r>
              <a:rPr lang="ru-RU" sz="3600" i="1" kern="10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технологий»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0720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cap="all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Слайд подготовила: </a:t>
            </a:r>
            <a:r>
              <a:rPr lang="ru-RU" sz="1600" cap="all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культуре, педагог 2-ой квалификационной категории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cap="all" dirty="0" err="1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Югай</a:t>
            </a:r>
            <a:r>
              <a:rPr lang="ru-RU" sz="1600" cap="all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Наталья Ивановна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21911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428604"/>
            <a:ext cx="679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 «Паучок»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4786322"/>
            <a:ext cx="3550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57158" y="3714752"/>
            <a:ext cx="8286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совершенствованию двигательных навыков, формированию правильной осанки.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детей выполнять различные виды ходьбы, бега, прыжков, развивать основные группы мышц, координацию движений, умение действовать в коллективе согласованно. Воспитывать самостоятельность и инициативу в двигательно-игровых действиях, эмоциональную отзывчивость.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 изготовление: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 тренажёр «Паучок»  из пакетов для  бытового мусора нарезанных  полосками, соединенными между собой в ленту и связанными крючком.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применения: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выполнения ОРУ, для зрительных ориентиров. «Паучок» служит украшением и ориентиром. Применяется нетрадиционное оборудование на физкультурных занятиях, играх и игровых упражнениях, эстафетах, занятиях на свежем воздухе.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Новая папка (2)\IMG_835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142984"/>
            <a:ext cx="29622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форума Паук\IMG-20181104-WA002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19399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для форума Паук\IMG-20181104-WA0006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43702" y="857232"/>
            <a:ext cx="19812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43174" y="4286256"/>
            <a:ext cx="3550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14480" y="500042"/>
            <a:ext cx="592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  «Кокосы»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4357694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857224" y="3643314"/>
            <a:ext cx="75009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профилактике нарушение  осанки, развитие равновесия.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изготовления: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кокосы, изготовленные из фетра наполненные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синтепоном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применения: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стенки до стенки натянуты 2 лески, на них продеты по 10 кокосов, которые можно передвигать. Длина лесок по 6 метров. Передвигаются кокосы при помощи гимнастической палки или обруч, метание кокосов в цель.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играя в эту игру, у ребенка развивается чувство равновесия и координация движений, ловкость, точность движения; так же развиваются зрительные способности. С помощью этой веселой игры можно проводить эстафеты, прививать ребенку любовь к спорту.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НАТАШЕ форум\фото нестанд. оборуд. форум\IMG_06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АТАШЕ форум\IMG_7950 кокос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480" y="500042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714348" y="285728"/>
            <a:ext cx="7143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 тренажеры для стопы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Тактильная дорожка «Гусеница»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4071942"/>
            <a:ext cx="7143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85720" y="3286124"/>
            <a:ext cx="835824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чувство равновесия; способствовать профилактике плоскостопия и укреплению свода стопы; упражнять в ходьбе с правильным разворотом стопы. Развитие основного вида движения ходьбы.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 и изготовление: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Материал для дорожек здоровья, виниловая кожа, разноцветная клеенка, плащевая ткань. разноцветные пуговицы разных размеров, из различных бусинок,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губки, пуговицы  пластмассовые крышки в чередовании с трубочками разрезанные вдоль пластмассовых трубочек., «Коврики – круги» — набиты разными камешками, фасолью, горохом.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Варианты использования: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 при интеграции образовательных областей, например: (область познания, физическое развитие). В бодрящей гимнастике после сна, в самостоятельной деятельности детей, в спортивных досугах и соревнованиях.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5720" y="3000372"/>
            <a:ext cx="80724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9" name="Picture 5" descr="C:\Users\Наталья\Desktop\конкурс\IMG_8047 дорожки здоров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2643207" cy="1762138"/>
          </a:xfrm>
          <a:prstGeom prst="rect">
            <a:avLst/>
          </a:prstGeom>
          <a:noFill/>
        </p:spPr>
      </p:pic>
      <p:pic>
        <p:nvPicPr>
          <p:cNvPr id="62470" name="Picture 6" descr="C:\Users\Наталья\Desktop\конкурс\IMG_8083 дети на дорож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48" y="285728"/>
            <a:ext cx="7143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500174"/>
            <a:ext cx="714380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8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          внимание</a:t>
            </a:r>
            <a:endParaRPr lang="ru-RU" sz="8000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6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1071538" y="2357430"/>
            <a:ext cx="6929486" cy="18383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0" cap="all" spc="0" normalizeH="0" baseline="0" noProof="0" dirty="0" smtClean="0">
                <a:ln w="9000" cmpd="sng">
                  <a:solidFill>
                    <a:srgbClr val="74856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48560">
                        <a:shade val="20000"/>
                        <a:satMod val="245000"/>
                      </a:srgbClr>
                    </a:gs>
                    <a:gs pos="43000">
                      <a:srgbClr val="748560">
                        <a:satMod val="255000"/>
                      </a:srgbClr>
                    </a:gs>
                    <a:gs pos="48000">
                      <a:srgbClr val="748560">
                        <a:shade val="85000"/>
                        <a:satMod val="255000"/>
                      </a:srgbClr>
                    </a:gs>
                    <a:gs pos="100000">
                      <a:srgbClr val="74856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/>
                <a:ea typeface="+mn-ea"/>
                <a:cs typeface="+mn-cs"/>
              </a:rPr>
              <a:t>Цель работы физкультурного зала: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Использовать нетрадиционные методы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оздоровительных мероприятий,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в соответствии возрасту детей.</a:t>
            </a:r>
            <a:endParaRPr kumimoji="0" lang="ru-RU" sz="1600" b="1" i="1" u="none" strike="noStrike" kern="1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86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CC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500306"/>
            <a:ext cx="8136904" cy="4025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Основные принципы: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 «Не навреди!»;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непрерывности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процесса;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системности и последовательности;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доступности и индивидуальности;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всестороннего и гармоничного развития личности;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системного чередования нагрузок и отдыха;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постепенного наращивания физкультурно-оздоровительного воздействия.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643446"/>
            <a:ext cx="8229600" cy="1482717"/>
          </a:xfrm>
          <a:prstGeom prst="rect">
            <a:avLst/>
          </a:prstGeom>
        </p:spPr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Наталья\Desktop\конкурс\IMG_20170119_11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500298" cy="1875224"/>
          </a:xfrm>
          <a:prstGeom prst="rect">
            <a:avLst/>
          </a:prstGeom>
          <a:noFill/>
        </p:spPr>
      </p:pic>
      <p:pic>
        <p:nvPicPr>
          <p:cNvPr id="6147" name="Picture 3" descr="C:\Users\Наталья\Desktop\конкурс\IMG_20170119_11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28"/>
            <a:ext cx="2381266" cy="1785950"/>
          </a:xfrm>
          <a:prstGeom prst="rect">
            <a:avLst/>
          </a:prstGeom>
          <a:noFill/>
        </p:spPr>
      </p:pic>
      <p:pic>
        <p:nvPicPr>
          <p:cNvPr id="6148" name="Picture 4" descr="C:\Users\Наталья\Desktop\конкурс\IMG_20170119_111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285984" cy="1714488"/>
          </a:xfrm>
          <a:prstGeom prst="rect">
            <a:avLst/>
          </a:prstGeom>
          <a:noFill/>
        </p:spPr>
      </p:pic>
      <p:pic>
        <p:nvPicPr>
          <p:cNvPr id="7" name="Picture 4" descr="C:\Users\Наталья\Desktop\конкурс\IMG_20170119_111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474" y="652442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Силовой тренажер «Эспандер»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Mama\Desktop\уд.Отчет по стратегии\ДЕНЬ ОТКР ДВЕРЕЙ ПОДБОРКА 2017 год\ФИЗ ЗАНЯТИЕ\20170523_090805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121613" cy="2211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285720" y="4143380"/>
            <a:ext cx="8643998" cy="235745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осанки и выносливости. Укрепление и развитие мышц грудной клетки, плечевого пояса. </a:t>
            </a:r>
          </a:p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 и изготовление: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яркий и простой силовой тренажер  «Эспандер» выполнен из подручных средств бутылок и резинки, украшен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фоамираном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применения: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нестандартные силовые тренажеры можно использовать как на занятиях по физической культуре, так и в самостоятельной деятельности с детьми.</a:t>
            </a:r>
          </a:p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упражняясь с этим тренажёром у ребенка развивается грудная клетка, сила рук и выносливость, профилактика сколиоза, а так же развиваются силовые навыки. С помощью упражнений на этом тренажёре у детей воспитывается дух соревнования, желание достичь высоких результатов.</a:t>
            </a:r>
          </a:p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kumimoji="0" lang="ru-RU" sz="42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2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2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Спортивный Тренажер «Боулинг»</a:t>
            </a:r>
            <a:endParaRPr lang="ru-RU" sz="28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Mama\Desktop\ГОДОВОЙ  18-19  черновик\Семинр 2019\IMG_9481+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500462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643338" cy="2071702"/>
          </a:xfrm>
          <a:prstGeom prst="rect">
            <a:avLst/>
          </a:prstGeom>
          <a:noFill/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571472" y="4143380"/>
            <a:ext cx="8229600" cy="128588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2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428596" y="3643314"/>
            <a:ext cx="8229600" cy="29289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/>
          <a:p>
            <a:pPr algn="just"/>
            <a:r>
              <a:rPr lang="ru-RU" sz="6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первоначальные основы игры боулинг. Способствовать развитию зрительного восприятия, координации и точности броска.</a:t>
            </a:r>
          </a:p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 изготовления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дорожка изготовлена из дерматина, кегли, шар, дуга и нарезными лентами.</a:t>
            </a:r>
          </a:p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применения: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шаром или мячом игроку необходимо сбить все кегли, которые выстраиваются на некотором расстоянии в определенном порядке. </a:t>
            </a:r>
          </a:p>
          <a:p>
            <a:pPr algn="just"/>
            <a:r>
              <a:rPr lang="ru-RU" sz="6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играя в эту игру у ребенка развивается мелкая моторика, воображение, фантазия, скорость реакции, ловкость, координацию, точность броска; так же развиваются зрительные и слуховые способности. С помощью этой веселой игры можно уже с самого раннего возраста прививать ребенку любовь к </a:t>
            </a:r>
            <a:r>
              <a:rPr lang="ru-RU" sz="6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спорту.Таким</a:t>
            </a:r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образом, даже дошколята могут с легкостью познавать азы этой спортивной увлекательной игры. </a:t>
            </a:r>
          </a:p>
          <a:p>
            <a:pPr algn="just"/>
            <a:r>
              <a:rPr lang="ru-RU" sz="6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Дорожку для боулинга можно применять и как игру «пройди по следам».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285860"/>
            <a:ext cx="3643338" cy="2071702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643338" cy="207170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85860"/>
            <a:ext cx="364333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CC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chemeClr val="bg2"/>
                </a:solidFill>
              </a:rPr>
              <a:t>Спортивный тренажёр </a:t>
            </a:r>
            <a:br>
              <a:rPr lang="ru-RU" sz="3100" b="1" i="1" dirty="0" smtClean="0">
                <a:solidFill>
                  <a:schemeClr val="bg2"/>
                </a:solidFill>
              </a:rPr>
            </a:br>
            <a:r>
              <a:rPr lang="ru-RU" sz="3100" b="1" i="1" dirty="0" smtClean="0">
                <a:solidFill>
                  <a:schemeClr val="bg2"/>
                </a:solidFill>
              </a:rPr>
              <a:t>«Веселый обруч «Паутинка»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Mama\Desktop\ГОДОВОЙ  18-19  черновик\Семинр 2019\IMG_9486+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07183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2786082" cy="1785950"/>
          </a:xfrm>
          <a:prstGeom prst="rect">
            <a:avLst/>
          </a:prstGeom>
          <a:noFill/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71472" y="4071942"/>
            <a:ext cx="8229600" cy="164307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7158" y="3929066"/>
            <a:ext cx="8229600" cy="164307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3000372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осанки через основные виды движения (ползание, лазание, равновесие. Развивает ловкость, гибкость, координацию движений. Воспитывать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дисциплинированность.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 изготовление: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яркий спортивный обруч, напольные стойки для крепления обруча, цветные резинки для создания паутинки в обруче.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применения: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паутинку можно применять в подвижных играх, эстафетах. в индивидуальной работе с детьми, упражняя детей в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пролезании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обруч, правым или левым боком, не касаясь руками пола и краев обруч.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 «Веселый обруч», представляет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сразноцветный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обруч с натянутыми внутри резинками. С его помощью можно проводить игру «Пролезь через обруч», как командами в виде эстафеты, так и индивидуально с детьми на занятиях.  Эти»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помогают вырабатывать быстроту реакции, координацию движений, укрепляет сердечно - сосудистую и дыхательную системы, улучшает осанку. Игры в команде способствуют выработке таких качеств, как дисциплинированность, взаимовыручка, выносливость и воображение. В соревновательных развлечениях у ребенка вырабатываются лидерские качества, ведь цель каждой команды - это победа.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7859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тренажёр «Лестница»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Mama\Desktop\ГОДОВОЙ  18-19  черновик\Семинр 2019\IMG_9484+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2357454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Наталья\Desktop\НАТАШЕ форум\IMG_7719 лестниц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талья\Desktop\НАТАШЕ форум\IMG_7688 лестниц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509558" y="152400"/>
            <a:ext cx="8229600" cy="17859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500034" y="3286124"/>
            <a:ext cx="8229600" cy="17859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071942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навыки двигательной активности.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изготовления: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лестница изготовлена из крышек и ручек от пятилитровых бутылок.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применения: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прыжки,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пролезания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перешагивание.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лестница используется на занятиях по физической культуре, во всех возрастных группах.  Выполняя упражнения с лестницей , у ребенка развивается ловкость,  координация движений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3571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Дыхательные тренажеры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Наталья\Desktop\НАТАШЕ форум\фото нестанд. оборуд. форум\IMG_0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талья\Desktop\НАТАШЕ форум\IMG_7797 пер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Наталья\Desktop\НАТАШЕ форум\фото нестанд. оборуд. форум\IMG_0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86058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Наталья\Desktop\НАТАШЕ форум\IMG_8120 воздух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0010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4572008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и укрепление дыхательного аппарата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стимулирование работы верхних дыхательных путей, носоглотки, вентиляции легких.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 изготовление: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тренажеры эстетичны,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легки в использовании,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сшиты из фетра и украшены цветами, бабочками и капельками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фоамирана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перья, киндер, цветной карандаш.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применения: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тренажеры можно использовать как на занятиях по физической культуре, так и в самостоятельной деятельности с детьми.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 rot="10800000" flipV="1">
            <a:off x="0" y="20005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Тренажёр «Сухой дождь»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-214346" y="52149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57158" y="4143380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регулирование эмоционального состояния.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и изготовление: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шатер из  атласных лент, закреплен на подвесной горизонтальной платформе., длина лент 2 метра.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применения: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Ленты спускаются вниз, словно струи воды, их приятно трогать, перебирать в руках, проходить сквозь них, касаясь лицом. Проходя через такой “дождь”, три-четыре раза в течение занятия, “шустрики” заметно успокаиваются, а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мямлики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наоборот, - активизируются. “Струи” стимулируют тактильные ощущения, помогают восприятию пространства своего тела в этом пространстве. За “струями” можно спрятаться от внешнего мира.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«Сухой дождь» используется на занятиях и подвижных играх.</a:t>
            </a:r>
          </a:p>
        </p:txBody>
      </p:sp>
      <p:pic>
        <p:nvPicPr>
          <p:cNvPr id="6" name="Рисунок 5" descr="C:\Users\Mama\Desktop\ГОДОВОЙ  18-19  черновик\Семинр 2019\IMG_9490+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4945" y="1214421"/>
            <a:ext cx="3000394" cy="228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:\20140314_10513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83857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FF0066"/>
      </a:dk2>
      <a:lt2>
        <a:srgbClr val="00B0F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770</TotalTime>
  <Words>991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Бумажная</vt:lpstr>
      <vt:lpstr>Тема Office</vt:lpstr>
      <vt:lpstr>1_Тема Office</vt:lpstr>
      <vt:lpstr>Слайд 1</vt:lpstr>
      <vt:lpstr>Слайд 2</vt:lpstr>
      <vt:lpstr>Слайд 3</vt:lpstr>
      <vt:lpstr>Силовой тренажер «Эспандер» </vt:lpstr>
      <vt:lpstr>               Спортивный Тренажер «Боулинг»</vt:lpstr>
      <vt:lpstr>         Спортивный тренажёр  «Веселый обруч «Паутинка» </vt:lpstr>
      <vt:lpstr>        Спортивный тренажёр «Лестница»  </vt:lpstr>
      <vt:lpstr>        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Играйте вместе с нами</dc:title>
  <cp:lastModifiedBy>Наталья</cp:lastModifiedBy>
  <cp:revision>85</cp:revision>
  <dcterms:modified xsi:type="dcterms:W3CDTF">2020-11-12T05:35:17Z</dcterms:modified>
</cp:coreProperties>
</file>