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  <p:sldMasterId id="2147483720" r:id="rId2"/>
    <p:sldMasterId id="2147483732" r:id="rId3"/>
  </p:sldMasterIdLst>
  <p:sldIdLst>
    <p:sldId id="275" r:id="rId4"/>
    <p:sldId id="276" r:id="rId5"/>
    <p:sldId id="274" r:id="rId6"/>
    <p:sldId id="260" r:id="rId7"/>
    <p:sldId id="264" r:id="rId8"/>
    <p:sldId id="265" r:id="rId9"/>
    <p:sldId id="272" r:id="rId10"/>
    <p:sldId id="268" r:id="rId11"/>
    <p:sldId id="278" r:id="rId12"/>
    <p:sldId id="279" r:id="rId13"/>
    <p:sldId id="280" r:id="rId14"/>
    <p:sldId id="281" r:id="rId15"/>
    <p:sldId id="28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  <a:srgbClr val="CC00FF"/>
    <a:srgbClr val="33CCCC"/>
    <a:srgbClr val="FF66CC"/>
    <a:srgbClr val="00CC00"/>
    <a:srgbClr val="800080"/>
    <a:srgbClr val="00FFFF"/>
    <a:srgbClr val="FFFFFF"/>
    <a:srgbClr val="FF99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97" autoAdjust="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6303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374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2475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565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4812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5090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9432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9477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5344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8837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01505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8797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97381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20642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6030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741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65903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4815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96992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98286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12140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6920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442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543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29" name="WordArt 5"/>
          <p:cNvSpPr>
            <a:spLocks noChangeArrowheads="1" noChangeShapeType="1" noTextEdit="1"/>
          </p:cNvSpPr>
          <p:nvPr/>
        </p:nvSpPr>
        <p:spPr bwMode="auto">
          <a:xfrm>
            <a:off x="1785918" y="2214554"/>
            <a:ext cx="5786478" cy="1838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0" cap="none" spc="0" normalizeH="0" baseline="0" noProof="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/>
              <a:ea typeface="+mn-ea"/>
              <a:cs typeface="+mn-cs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2295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WordArt 1"/>
          <p:cNvSpPr>
            <a:spLocks noChangeArrowheads="1" noChangeShapeType="1" noTextEdit="1"/>
          </p:cNvSpPr>
          <p:nvPr/>
        </p:nvSpPr>
        <p:spPr bwMode="auto">
          <a:xfrm>
            <a:off x="1071538" y="1000108"/>
            <a:ext cx="7143800" cy="2714644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1" u="none" strike="noStrike" kern="10" cap="none" spc="50" normalizeH="0" baseline="0" noProof="0" dirty="0" smtClean="0">
              <a:ln w="11430"/>
              <a:solidFill>
                <a:srgbClr val="CC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Impac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75856" y="4213238"/>
            <a:ext cx="5410944" cy="715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all" spc="0" normalizeH="0" baseline="0" noProof="0" dirty="0" smtClean="0">
                <a:ln w="9000" cmpd="sng">
                  <a:solidFill>
                    <a:srgbClr val="74856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«Если ты со спортом дружен,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all" spc="0" normalizeH="0" baseline="0" noProof="0" dirty="0" smtClean="0">
                <a:ln w="9000" cmpd="sng">
                  <a:solidFill>
                    <a:srgbClr val="74856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то болезням ты не нужен!»</a:t>
            </a:r>
            <a:endParaRPr kumimoji="0" lang="ru-RU" sz="2000" b="1" i="1" u="none" strike="noStrike" kern="1200" cap="all" spc="0" normalizeH="0" baseline="0" noProof="0" dirty="0">
              <a:ln w="9000" cmpd="sng">
                <a:solidFill>
                  <a:srgbClr val="748560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8596" y="5108350"/>
            <a:ext cx="7786742" cy="1225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1" u="none" strike="noStrike" kern="1200" cap="all" spc="0" normalizeH="0" baseline="0" noProof="0" dirty="0">
              <a:ln w="9000" cmpd="sng">
                <a:solidFill>
                  <a:srgbClr val="748560">
                    <a:shade val="50000"/>
                    <a:satMod val="120000"/>
                  </a:srgbClr>
                </a:solidFill>
                <a:prstDash val="solid"/>
              </a:ln>
              <a:solidFill>
                <a:prstClr val="black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857364"/>
            <a:ext cx="8429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i="1" kern="10" spc="50" dirty="0" smtClean="0">
                <a:ln w="11430"/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</a:rPr>
              <a:t>«Применение нестандартного </a:t>
            </a:r>
          </a:p>
          <a:p>
            <a:pPr lvl="0" algn="ctr">
              <a:defRPr/>
            </a:pPr>
            <a:r>
              <a:rPr lang="ru-RU" sz="3600" i="1" kern="10" spc="50" dirty="0" smtClean="0">
                <a:ln w="11430"/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</a:rPr>
              <a:t>оборудования в  реализации</a:t>
            </a:r>
          </a:p>
          <a:p>
            <a:pPr lvl="0" algn="ctr">
              <a:defRPr/>
            </a:pPr>
            <a:r>
              <a:rPr lang="ru-RU" sz="3600" i="1" kern="10" spc="50" dirty="0" smtClean="0">
                <a:ln w="11430"/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</a:rPr>
              <a:t> физкультурно-оздоровительных </a:t>
            </a:r>
          </a:p>
          <a:p>
            <a:pPr lvl="0" algn="ctr">
              <a:defRPr/>
            </a:pPr>
            <a:r>
              <a:rPr lang="ru-RU" sz="3600" i="1" kern="10" spc="50" dirty="0" smtClean="0">
                <a:ln w="11430"/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</a:rPr>
              <a:t>технологий»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5072074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cap="all" dirty="0" smtClean="0">
                <a:ln w="9000" cmpd="sng">
                  <a:solidFill>
                    <a:srgbClr val="74856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Слайд подготовила: </a:t>
            </a:r>
            <a:r>
              <a:rPr lang="ru-RU" sz="1600" cap="all" dirty="0" smtClean="0">
                <a:ln w="9000" cmpd="sng">
                  <a:solidFill>
                    <a:srgbClr val="74856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инструктор по физической культуре, педагог 2-ой квалификационной категории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cap="all" dirty="0" err="1" smtClean="0">
                <a:ln w="9000" cmpd="sng">
                  <a:solidFill>
                    <a:srgbClr val="74856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Югай</a:t>
            </a:r>
            <a:r>
              <a:rPr lang="ru-RU" sz="1600" cap="all" dirty="0" smtClean="0">
                <a:ln w="9000" cmpd="sng">
                  <a:solidFill>
                    <a:srgbClr val="74856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Наталья Ивановна 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3219116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428604"/>
            <a:ext cx="6792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Тренажер «Паучок»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14414" y="4786322"/>
            <a:ext cx="355097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57158" y="3714752"/>
            <a:ext cx="828680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Способствовать совершенствованию двигательных навыков, формированию правильной осанки.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Учить детей выполнять различные виды ходьбы, бега, прыжков, развивать основные группы мышц, координацию движений, умение действовать в коллективе согласованно. Воспитывать самостоятельность и инициативу в двигательно-игровых действиях, эмоциональную отзывчивость.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 и изготовление: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изготовлен тренажёр «Паучок»  из пакетов для  бытового мусора нарезанных  полосками, соединенными между собой в ленту и связанными крючком.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применения: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выполнения ОРУ, для зрительных ориентиров. «Паучок» служит украшением и ориентиром. Применяется нетрадиционное оборудование на физкультурных занятиях, играх и игровых упражнениях, эстафетах, занятиях на свежем воздухе.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G:\Новая папка (2)\IMG_8350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214678" y="1142984"/>
            <a:ext cx="2962275" cy="19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для форума Паук\IMG-20181104-WA0023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85786" y="857232"/>
            <a:ext cx="1939925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Фото для форума Паук\IMG-20181104-WA0006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43702" y="857232"/>
            <a:ext cx="1981200" cy="263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43174" y="4286256"/>
            <a:ext cx="355097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714480" y="500042"/>
            <a:ext cx="59293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Тренажер  «Кокосы»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71604" y="4357694"/>
            <a:ext cx="59293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857224" y="3643314"/>
            <a:ext cx="750099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профилактике нарушение  осанки, развитие равновесия.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 изготовления: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леска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кокосы, изготовленные из фетра наполненные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синтепоном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применения: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стенки до стенки натянуты 2 лески, на них продеты по 10 кокосов, которые можно передвигать. Длина лесок по 6 метров. Передвигаются кокосы при помощи гимнастической палки или обруч, метание кокосов в цель.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Описание: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играя в эту игру, у ребенка развивается чувство равновесия и координация движений, ловкость, точность движения; так же развиваются зрительные способности. С помощью этой веселой игры можно проводить эстафеты, прививать ребенку любовь к спорту.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F:\НАТАШЕ форум\фото нестанд. оборуд. форум\IMG_068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400052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НАТАШЕ форум\IMG_7950 кокосы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142984"/>
            <a:ext cx="371477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14480" y="500042"/>
            <a:ext cx="59293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714348" y="285728"/>
            <a:ext cx="71438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Коррекционные тренажеры для стопы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Тактильная дорожка «Гусеница»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142976" y="4071942"/>
            <a:ext cx="71438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285720" y="3286124"/>
            <a:ext cx="8358246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чувство равновесия; способствовать профилактике плоскостопия и укреплению свода стопы; упражнять в ходьбе с правильным разворотом стопы. Развитие основного вида движения ходьбы.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Материал и изготовление: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Материал для дорожек здоровья, виниловая кожа, разноцветная клеенка, плащевая ткань. разноцветные пуговицы разных размеров, из различных бусинок,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губки, пуговицы  пластмассовые крышки в чередовании с трубочками разрезанные вдоль пластмассовых трубочек., «Коврики – круги» — набиты разными камешками, фасолью, горохом.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Варианты использования: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образовательной деятельности при интеграции образовательных областей, например: (область познания, физическое развитие). В бодрящей гимнастике после сна, в самостоятельной деятельности детей, в спортивных досугах и соревнованиях.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285720" y="3000372"/>
            <a:ext cx="807249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2469" name="Picture 5" descr="C:\Users\Наталья\Desktop\конкурс\IMG_8047 дорожки здоровь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736"/>
            <a:ext cx="2643207" cy="1762138"/>
          </a:xfrm>
          <a:prstGeom prst="rect">
            <a:avLst/>
          </a:prstGeom>
          <a:noFill/>
        </p:spPr>
      </p:pic>
      <p:pic>
        <p:nvPicPr>
          <p:cNvPr id="62470" name="Picture 6" descr="C:\Users\Наталья\Desktop\конкурс\IMG_8083 дети на дорожках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357298"/>
            <a:ext cx="2786082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14348" y="285728"/>
            <a:ext cx="71438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00166" y="1500174"/>
            <a:ext cx="7143801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6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8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</a:t>
            </a:r>
            <a:r>
              <a:rPr kumimoji="0" lang="ru-RU" sz="80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          внимание</a:t>
            </a:r>
            <a:endParaRPr lang="ru-RU" sz="8000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60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WordArt 1"/>
          <p:cNvSpPr>
            <a:spLocks noChangeArrowheads="1" noChangeShapeType="1" noTextEdit="1"/>
          </p:cNvSpPr>
          <p:nvPr/>
        </p:nvSpPr>
        <p:spPr bwMode="auto">
          <a:xfrm>
            <a:off x="1071538" y="2357430"/>
            <a:ext cx="6929486" cy="1838325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0" cap="all" spc="0" normalizeH="0" baseline="0" noProof="0" dirty="0" smtClean="0">
                <a:ln w="9000" cmpd="sng">
                  <a:solidFill>
                    <a:srgbClr val="74856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748560">
                        <a:shade val="20000"/>
                        <a:satMod val="245000"/>
                      </a:srgbClr>
                    </a:gs>
                    <a:gs pos="43000">
                      <a:srgbClr val="748560">
                        <a:satMod val="255000"/>
                      </a:srgbClr>
                    </a:gs>
                    <a:gs pos="48000">
                      <a:srgbClr val="748560">
                        <a:shade val="85000"/>
                        <a:satMod val="255000"/>
                      </a:srgbClr>
                    </a:gs>
                    <a:gs pos="100000">
                      <a:srgbClr val="74856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Impact"/>
                <a:ea typeface="+mn-ea"/>
                <a:cs typeface="+mn-cs"/>
              </a:rPr>
              <a:t>Цель работы физкультурного зала: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0" cap="none" spc="50" normalizeH="0" baseline="0" noProof="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 Использовать нетрадиционные методы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0" cap="none" spc="50" normalizeH="0" baseline="0" noProof="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оздоровительных мероприятий,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0" cap="none" spc="50" normalizeH="0" baseline="0" noProof="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в соответствии возрасту детей.</a:t>
            </a:r>
            <a:endParaRPr kumimoji="0" lang="ru-RU" sz="1600" b="1" i="1" u="none" strike="noStrike" kern="10" cap="none" spc="50" normalizeH="0" baseline="0" noProof="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Impac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1868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CCC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500306"/>
            <a:ext cx="8136904" cy="4025608"/>
          </a:xfrm>
        </p:spPr>
        <p:txBody>
          <a:bodyPr>
            <a:normAutofit lnSpcReduction="10000"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Основные принципы: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-457200">
              <a:spcBef>
                <a:spcPts val="0"/>
              </a:spcBef>
              <a:buAutoNum type="arabicPeriod"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  «Не навреди!»;</a:t>
            </a:r>
          </a:p>
          <a:p>
            <a:pPr marL="0" indent="-457200">
              <a:spcBef>
                <a:spcPts val="0"/>
              </a:spcBef>
              <a:buAutoNum type="arabicPeriod"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 непрерывности </a:t>
            </a:r>
            <a:r>
              <a:rPr lang="ru-RU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здоровьесберегающего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процесса;</a:t>
            </a:r>
          </a:p>
          <a:p>
            <a:pPr marL="0" indent="-457200">
              <a:spcBef>
                <a:spcPts val="0"/>
              </a:spcBef>
              <a:buAutoNum type="arabicPeriod"/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Принцип системности и последовательности;</a:t>
            </a:r>
          </a:p>
          <a:p>
            <a:pPr marL="0" indent="-457200">
              <a:spcBef>
                <a:spcPts val="0"/>
              </a:spcBef>
              <a:buAutoNum type="arabicPeriod"/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Принцип доступности и индивидуальности;</a:t>
            </a:r>
          </a:p>
          <a:p>
            <a:pPr marL="0" indent="-457200">
              <a:spcBef>
                <a:spcPts val="0"/>
              </a:spcBef>
              <a:buAutoNum type="arabicPeriod"/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Принцип всестороннего и гармоничного развития личности;</a:t>
            </a:r>
          </a:p>
          <a:p>
            <a:pPr marL="0" indent="-457200">
              <a:spcBef>
                <a:spcPts val="0"/>
              </a:spcBef>
              <a:buAutoNum type="arabicPeriod"/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Принцип системного чередования нагрузок и отдыха;</a:t>
            </a:r>
          </a:p>
          <a:p>
            <a:pPr marL="0" indent="-457200">
              <a:spcBef>
                <a:spcPts val="0"/>
              </a:spcBef>
              <a:buAutoNum type="arabicPeriod"/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Принцип постепенного наращивания физкультурно-оздоровительного воздействия.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i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4643446"/>
            <a:ext cx="8229600" cy="1482717"/>
          </a:xfrm>
          <a:prstGeom prst="rect">
            <a:avLst/>
          </a:prstGeom>
        </p:spPr>
        <p:txBody>
          <a:bodyPr vert="horz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6" name="Picture 2" descr="C:\Users\Наталья\Desktop\конкурс\IMG_20170119_111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2500298" cy="1875224"/>
          </a:xfrm>
          <a:prstGeom prst="rect">
            <a:avLst/>
          </a:prstGeom>
          <a:noFill/>
        </p:spPr>
      </p:pic>
      <p:pic>
        <p:nvPicPr>
          <p:cNvPr id="6147" name="Picture 3" descr="C:\Users\Наталья\Desktop\конкурс\IMG_20170119_111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85728"/>
            <a:ext cx="2381266" cy="1785950"/>
          </a:xfrm>
          <a:prstGeom prst="rect">
            <a:avLst/>
          </a:prstGeom>
          <a:noFill/>
        </p:spPr>
      </p:pic>
      <p:pic>
        <p:nvPicPr>
          <p:cNvPr id="6148" name="Picture 4" descr="C:\Users\Наталья\Desktop\конкурс\IMG_20170119_1114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500042"/>
            <a:ext cx="2285984" cy="1714488"/>
          </a:xfrm>
          <a:prstGeom prst="rect">
            <a:avLst/>
          </a:prstGeom>
          <a:noFill/>
        </p:spPr>
      </p:pic>
      <p:pic>
        <p:nvPicPr>
          <p:cNvPr id="7" name="Picture 4" descr="C:\Users\Наталья\Desktop\конкурс\IMG_20170119_1114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7474" y="652442"/>
            <a:ext cx="2285984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85728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Силовой тренажер «Эспандер»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Mama\Desktop\уд.Отчет по стратегии\ДЕНЬ ОТКР ДВЕРЕЙ ПОДБОРКА 2017 год\ФИЗ ЗАНЯТИЕ\20170523_090805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929190" y="1142984"/>
            <a:ext cx="2500330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42910" y="1214422"/>
            <a:ext cx="3121613" cy="2211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Заголовок 2"/>
          <p:cNvSpPr txBox="1">
            <a:spLocks/>
          </p:cNvSpPr>
          <p:nvPr/>
        </p:nvSpPr>
        <p:spPr>
          <a:xfrm>
            <a:off x="285720" y="4143380"/>
            <a:ext cx="8643998" cy="2357454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25000" lnSpcReduction="20000"/>
          </a:bodyPr>
          <a:lstStyle/>
          <a:p>
            <a:pPr algn="just"/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 осанки и выносливости. Укрепление и развитие мышц грудной клетки, плечевого пояса. </a:t>
            </a:r>
          </a:p>
          <a:p>
            <a:pPr algn="just"/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Материал и изготовление: </a:t>
            </a:r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яркий и простой силовой тренажер  «Эспандер» выполнен из подручных средств бутылок и резинки, украшен </a:t>
            </a:r>
            <a:r>
              <a:rPr lang="ru-RU" sz="6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фоамираном</a:t>
            </a:r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Формы применения: </a:t>
            </a:r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нестандартные силовые тренажеры можно использовать как на занятиях по физической культуре, так и в самостоятельной деятельности с детьми.</a:t>
            </a:r>
          </a:p>
          <a:p>
            <a:pPr algn="just"/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Описание: </a:t>
            </a:r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упражняясь с этим тренажёром у ребенка развивается грудная клетка, сила рук и выносливость, профилактика сколиоза, а так же развиваются силовые навыки. С помощью упражнений на этом тренажёре у детей воспитывается дух соревнования, желание достичь высоких результатов.</a:t>
            </a:r>
          </a:p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kumimoji="0" lang="ru-RU" sz="42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2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4200" b="0" i="1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00FF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5725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8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Спортивный Тренажер «Боулинг»</a:t>
            </a:r>
            <a:endParaRPr lang="ru-RU" sz="2800" i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Mama\Desktop\ГОДОВОЙ  18-19  черновик\Семинр 2019\IMG_9481+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71472" y="1285860"/>
            <a:ext cx="3500462" cy="2143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285860"/>
            <a:ext cx="3643338" cy="2071702"/>
          </a:xfrm>
          <a:prstGeom prst="rect">
            <a:avLst/>
          </a:prstGeom>
          <a:noFill/>
        </p:spPr>
      </p:pic>
      <p:sp>
        <p:nvSpPr>
          <p:cNvPr id="12" name="Заголовок 2"/>
          <p:cNvSpPr txBox="1">
            <a:spLocks/>
          </p:cNvSpPr>
          <p:nvPr/>
        </p:nvSpPr>
        <p:spPr>
          <a:xfrm>
            <a:off x="571472" y="4143380"/>
            <a:ext cx="8229600" cy="1285884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2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4200" b="0" i="1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2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Заголовок 2"/>
          <p:cNvSpPr txBox="1">
            <a:spLocks/>
          </p:cNvSpPr>
          <p:nvPr/>
        </p:nvSpPr>
        <p:spPr>
          <a:xfrm>
            <a:off x="428596" y="3643314"/>
            <a:ext cx="8229600" cy="2928958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25000" lnSpcReduction="20000"/>
          </a:bodyPr>
          <a:lstStyle/>
          <a:p>
            <a:pPr algn="just"/>
            <a:r>
              <a:rPr lang="ru-RU" sz="6400" b="1" i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2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Формировать первоначальные основы игры боулинг. Способствовать развитию зрительного восприятия, координации и точности броска.</a:t>
            </a:r>
          </a:p>
          <a:p>
            <a:pPr algn="just"/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Материал изготовления</a:t>
            </a:r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дорожка изготовлена из дерматина, кегли, шар, дуга и нарезными лентами.</a:t>
            </a:r>
          </a:p>
          <a:p>
            <a:pPr algn="just"/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Формы применения: </a:t>
            </a:r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шаром или мячом игроку необходимо сбить все кегли, которые выстраиваются на некотором расстоянии в определенном порядке. </a:t>
            </a:r>
          </a:p>
          <a:p>
            <a:pPr algn="just"/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Описание: </a:t>
            </a:r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играя в эту игру у ребенка развивается мелкая моторика, воображение, фантазия, скорость реакции, ловкость, координацию, точность броска; так же развиваются зрительные и слуховые способности. С помощью этой веселой игры можно уже с самого раннего возраста прививать ребенку любовь к </a:t>
            </a:r>
            <a:r>
              <a:rPr lang="ru-RU" sz="6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спорту.Таким</a:t>
            </a:r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образом, даже дошколята могут с легкостью познавать азы этой спортивной увлекательной игры. </a:t>
            </a:r>
          </a:p>
          <a:p>
            <a:pPr algn="just"/>
            <a:r>
              <a:rPr lang="ru-RU" sz="6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Дорожку для боулинга можно применять и как игру «пройди по следам». 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200" b="0" i="1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2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214942" y="1285860"/>
            <a:ext cx="3643338" cy="2071702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285860"/>
            <a:ext cx="3643338" cy="2071702"/>
          </a:xfrm>
          <a:prstGeom prst="rect">
            <a:avLst/>
          </a:prstGeom>
          <a:noFill/>
        </p:spPr>
      </p:pic>
      <p:pic>
        <p:nvPicPr>
          <p:cNvPr id="14" name="Рисунок 13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285860"/>
            <a:ext cx="3643338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CCCC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3572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i="1" dirty="0" smtClean="0">
                <a:solidFill>
                  <a:schemeClr val="bg2"/>
                </a:solidFill>
              </a:rPr>
              <a:t>Спортивный тренажёр </a:t>
            </a:r>
            <a:br>
              <a:rPr lang="ru-RU" sz="3100" b="1" i="1" dirty="0" smtClean="0">
                <a:solidFill>
                  <a:schemeClr val="bg2"/>
                </a:solidFill>
              </a:rPr>
            </a:br>
            <a:r>
              <a:rPr lang="ru-RU" sz="3100" b="1" i="1" dirty="0" smtClean="0">
                <a:solidFill>
                  <a:schemeClr val="bg2"/>
                </a:solidFill>
              </a:rPr>
              <a:t>«Веселый обруч «Паутинка»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1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Mama\Desktop\ГОДОВОЙ  18-19  черновик\Семинр 2019\IMG_9486+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00034" y="1071546"/>
            <a:ext cx="3071834" cy="178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071546"/>
            <a:ext cx="2786082" cy="1785950"/>
          </a:xfrm>
          <a:prstGeom prst="rect">
            <a:avLst/>
          </a:prstGeom>
          <a:noFill/>
        </p:spPr>
      </p:pic>
      <p:sp>
        <p:nvSpPr>
          <p:cNvPr id="10" name="Заголовок 2"/>
          <p:cNvSpPr txBox="1">
            <a:spLocks/>
          </p:cNvSpPr>
          <p:nvPr/>
        </p:nvSpPr>
        <p:spPr>
          <a:xfrm>
            <a:off x="571472" y="4071942"/>
            <a:ext cx="8229600" cy="1643074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200" b="0" i="1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00FF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7158" y="3929066"/>
            <a:ext cx="8229600" cy="1643074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200" b="0" i="1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00FF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3000372"/>
            <a:ext cx="857256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осанки через основные виды движения (ползание, лазание, равновесие. Развивает ловкость, гибкость, координацию движений. Воспитывать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дисциплинированность.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 и изготовление: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яркий спортивный обруч, напольные стойки для крепления обруча, цветные резинки для создания паутинки в обруче.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применения: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паутинку можно применять в подвижных играх, эстафетах. в индивидуальной работе с детьми, упражняя детей в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пролезании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обруч, правым или левым боком, не касаясь руками пола и краев обруч.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Описание: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здоровьесберегающее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оборудование «Веселый обруч», представляет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сразноцветный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обруч с натянутыми внутри резинками. С его помощью можно проводить игру «Пролезь через обруч», как командами в виде эстафеты, так и индивидуально с детьми на занятиях.  Эти»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помогают вырабатывать быстроту реакции, координацию движений, укрепляет сердечно - сосудистую и дыхательную системы, улучшает осанку. Игры в команде способствуют выработке таких качеств, как дисциплинированность, взаимовыручка, выносливость и воображение. В соревновательных развлечениях у ребенка вырабатываются лидерские качества, ведь цель каждой команды - это победа.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7859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Спортивный тренажёр «Лестница»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31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Mama\Desktop\ГОДОВОЙ  18-19  черновик\Семинр 2019\IMG_9484+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214678" y="1285860"/>
            <a:ext cx="2357454" cy="164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Наталья\Desktop\НАТАШЕ форум\IMG_7719 лестниц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85860"/>
            <a:ext cx="242889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Наталья\Desktop\НАТАШЕ форум\IMG_7688 лестниц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357298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2"/>
          <p:cNvSpPr txBox="1">
            <a:spLocks/>
          </p:cNvSpPr>
          <p:nvPr/>
        </p:nvSpPr>
        <p:spPr>
          <a:xfrm>
            <a:off x="509558" y="152400"/>
            <a:ext cx="8229600" cy="1785926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3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1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100" b="0" i="1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00FF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500034" y="3286124"/>
            <a:ext cx="8229600" cy="1785926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100" b="0" i="1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00FF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4071942"/>
            <a:ext cx="842968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навыки двигательной активности.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 изготовления: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лестница изготовлена из крышек и ручек от пятилитровых бутылок.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применения: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прыжки,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пролезания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перешагивание.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Описание: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лестница используется на занятиях по физической культуре, во всех возрастных группах.  Выполняя упражнения с лестницей , у ребенка развивается ловкость,  координация движений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31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0" y="35716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Дыхательные тренажеры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C:\Users\Наталья\Desktop\НАТАШЕ форум\фото нестанд. оборуд. форум\IMG_068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786058"/>
            <a:ext cx="250033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Наталья\Desktop\НАТАШЕ форум\IMG_7797 перья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000108"/>
            <a:ext cx="257176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Наталья\Desktop\НАТАШЕ форум\фото нестанд. оборуд. форум\IMG_063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786058"/>
            <a:ext cx="278608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Наталья\Desktop\НАТАШЕ форум\IMG_8120 воздух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1000108"/>
            <a:ext cx="242889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57158" y="4572008"/>
            <a:ext cx="828680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Развитие и укрепление дыхательного аппарата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стимулирование работы верхних дыхательных путей, носоглотки, вентиляции легких.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 и изготовление: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тренажеры эстетичны,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экологичны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легки в использовании,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сшиты из фетра и украшены цветами, бабочками и капельками из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фоамирана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перья, киндер, цветной карандаш.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применения: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тренажеры можно использовать как на занятиях по физической культуре, так и в самостоятельной деятельности с детьми.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 rot="10800000" flipV="1">
            <a:off x="0" y="20005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Тренажёр «Сухой дождь»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-214346" y="521495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57158" y="4143380"/>
            <a:ext cx="828680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регулирование эмоционального состояния.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 и изготовление: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шатер из  атласных лент, закреплен на подвесной горизонтальной платформе., длина лент 2 метра.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применения: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Ленты спускаются вниз, словно струи воды, их приятно трогать, перебирать в руках, проходить сквозь них, касаясь лицом. Проходя через такой “дождь”, три-четыре раза в течение занятия, “шустрики” заметно успокаиваются, а “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мямлики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”, наоборот, - активизируются. “Струи” стимулируют тактильные ощущения, помогают восприятию пространства своего тела в этом пространстве. За “струями” можно спрятаться от внешнего мира.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«Сухой дождь» используется на занятиях и подвижных играх.</a:t>
            </a:r>
          </a:p>
        </p:txBody>
      </p:sp>
      <p:pic>
        <p:nvPicPr>
          <p:cNvPr id="6" name="Рисунок 5" descr="C:\Users\Mama\Desktop\ГОДОВОЙ  18-19  черновик\Семинр 2019\IMG_9490+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14945" y="1214421"/>
            <a:ext cx="3000394" cy="228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:\20140314_105131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00034" y="928670"/>
            <a:ext cx="3838575" cy="287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">
      <a:dk1>
        <a:sysClr val="windowText" lastClr="000000"/>
      </a:dk1>
      <a:lt1>
        <a:sysClr val="window" lastClr="FFFFFF"/>
      </a:lt1>
      <a:dk2>
        <a:srgbClr val="FF0066"/>
      </a:dk2>
      <a:lt2>
        <a:srgbClr val="00B0F0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770</TotalTime>
  <Words>991</Words>
  <Application>Microsoft Office PowerPoint</Application>
  <PresentationFormat>Экран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Бумажная</vt:lpstr>
      <vt:lpstr>Тема Office</vt:lpstr>
      <vt:lpstr>1_Тема Office</vt:lpstr>
      <vt:lpstr>Слайд 1</vt:lpstr>
      <vt:lpstr>Слайд 2</vt:lpstr>
      <vt:lpstr>Слайд 3</vt:lpstr>
      <vt:lpstr>Силовой тренажер «Эспандер» </vt:lpstr>
      <vt:lpstr>               Спортивный Тренажер «Боулинг»</vt:lpstr>
      <vt:lpstr>         Спортивный тренажёр  «Веселый обруч «Паутинка» </vt:lpstr>
      <vt:lpstr>        Спортивный тренажёр «Лестница»  </vt:lpstr>
      <vt:lpstr>         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Играйте вместе с нами</dc:title>
  <cp:lastModifiedBy>Наталья</cp:lastModifiedBy>
  <cp:revision>85</cp:revision>
  <dcterms:modified xsi:type="dcterms:W3CDTF">2020-11-12T05:35:17Z</dcterms:modified>
</cp:coreProperties>
</file>