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992888" cy="403244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«Как помочь ребёнку запомнить геометрические фигуры» </a:t>
            </a:r>
          </a:p>
        </p:txBody>
      </p:sp>
    </p:spTree>
    <p:extLst>
      <p:ext uri="{BB962C8B-B14F-4D97-AF65-F5344CB8AC3E}">
        <p14:creationId xmlns:p14="http://schemas.microsoft.com/office/powerpoint/2010/main" val="1084737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535" y="404664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геометрическим содержанием важна для общего математического и психологического развития дошкольника. Более того, неоспоримой представляется роль геометрического материала в процессе развития математического мышления ребенка дошкольного возраста В дошкольный период различные геометрические фигуры используются как материал для построения заданий на распознавание, сравнение, обобщение и классификацию.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4" y="2969812"/>
            <a:ext cx="4147840" cy="302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69812"/>
            <a:ext cx="4167899" cy="302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31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приступить к занятиям, нужно усвоить несколько простых правил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задания должны предлагаться в виде игры, причем участвовать в игры должна и мама.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занятием проверьте, чтобы все было удобно и ничего не отвлекало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начинать любое занятие следует лишь после того, как малыш будет накормлен, спокоен и в хорошем настроении.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для игры дидактические материалы должны быть яркие, красивые, интересные. Они не должны лежать в ящике с остальными игрушками.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занятия обязательно все прячьте, чтобы ребенку они не надоели.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78042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021723" cy="28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" y="3567134"/>
            <a:ext cx="2684016" cy="268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698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часто забывают, что любые, самые сложные вещи можно преподнести ребёнку в игровой форме, и он будет играть, заниматься с большим удовольствием. Ведь игры дают неизмеримо больше, чем долгое, сухое заучивание.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1" y="1772816"/>
            <a:ext cx="3775968" cy="283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487432" cy="261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2947287" cy="233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583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4168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большие разноцветные карточки из картона можно вместе с ребенком сделать головоломки. Сначала необходимо вырезать из большого листа картона основные фигуры - круги и треугольники, квадраты и т.д. Ребенок может разрисовать фигуры головоломки карандашами, для того, чтобы ему было интереснее собирать части головоломки. Из разных фигур составить картинку.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1" y="2492896"/>
            <a:ext cx="3882008" cy="388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8884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961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 геометрические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 превратить фигурки в интересные предметы. Вы удивитесь воображению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засоренности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своего ребенка! И все-же не забудьте попросить его назвать словами свои действия. Например, я превратил желтый круг в подсолнух, дорисовав ему лепестки, а прямоугольник превратил в дом, дорисовав окна и двери.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3228"/>
            <a:ext cx="4920976" cy="329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67" y="3933056"/>
            <a:ext cx="3823072" cy="281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53" y="2130065"/>
            <a:ext cx="2921000" cy="220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145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616" y="26064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или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 из геометрических фигур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с детьми легко и интересно. Попутно можно составить неплохой рассказ- описание, если называть все свои действия. </a:t>
            </a:r>
          </a:p>
        </p:txBody>
      </p:sp>
      <p:pic>
        <p:nvPicPr>
          <p:cNvPr id="6146" name="Picture 2" descr="C:\Users\MacBookPro\Desktop\slid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129137" cy="30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3" y="1412776"/>
            <a:ext cx="4368147" cy="327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500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243" y="26064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никто так хорошо не знает своего малыша, как Вы, дорогие мамочки, проводящие с ним большую часть времени. Обучая детей в процессе игры, мы с вами должны стремиться к тому, чтобы радость от игровой деятельности постепенно перешла в радость учения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1" y="1916832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068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</TotalTime>
  <Words>402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Презентация на тему:                Консультация для родителей «Как помочь ребёнку запомнить геометрические фигуры»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              Консультация для родителей «Как помочь ребёнку запомнить геометрические фигуры» </dc:title>
  <dc:creator>MacBookPro</dc:creator>
  <cp:lastModifiedBy>admin</cp:lastModifiedBy>
  <cp:revision>9</cp:revision>
  <dcterms:created xsi:type="dcterms:W3CDTF">2020-04-07T20:15:23Z</dcterms:created>
  <dcterms:modified xsi:type="dcterms:W3CDTF">2021-01-26T14:00:54Z</dcterms:modified>
</cp:coreProperties>
</file>