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D9CB7-10FB-4256-A67E-AFE23D91E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547964-F94E-4834-8F99-CB3C3440F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0C2AB-8B5F-4C68-8B99-CADD2F53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EB30F-8839-40D7-AAD8-E67BD7B71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193A-CB00-48C7-B16B-0FF41BC9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9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80B70-4401-4AB9-BB5F-0A8DFCE4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E6F13B-645B-4AF1-A9BD-3F42082D6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19B53-5603-4541-AE99-6C39F9EE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5F7925-D06F-4371-9F02-B015F659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3FFB9-E92C-4309-AE07-D4075E3D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398FA9-BF25-4CFB-A124-FA60965DD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4C758-8513-45A9-8DA9-09C2A58F1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E1305-69DF-4888-9EEA-E7713A93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680A8C-64C3-4A50-9075-09D0C2FB7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2052A-86A7-4854-A4FC-E912036E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AE213-8D16-41ED-B453-4ABA5F50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86BCB1-A351-4B3B-BD10-C769E7DE6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400F2-25BD-469D-9027-36A17C60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F0F00-1EB1-4359-B990-63AC5652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56E845-B38A-497F-8831-B73C667C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5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C20BD-3810-4663-B1C2-228ED176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89E3D9-C254-4114-B9BC-A0A3774E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3A99D-BFBB-4FF9-8DE3-93860933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E215B5-9359-480F-BE5D-D9E978A8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8EC1E-D9B8-45E8-9EDB-FE7E5771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FE072-657E-4D4A-990F-377F56E1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5E267-A25C-4953-8847-798A48341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933264-E41F-4F5C-8087-EB2631E83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8D9D94-71BF-4BA0-A479-AFE71827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D9DD5E-5976-43CD-B4C1-85186D9B2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AEF94-2C33-4BCC-9B32-C6C219EC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A1696-B335-4CFC-998F-2F1FDE723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B74744-F887-4EDB-AC9B-C0DAC73B0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BCEC5A-A50C-49E3-8F4D-ACEAE7157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E14583-F233-4BFD-9F79-F0E54B6BB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4D2E53-518E-43CD-8E04-FE03DFD39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014ABFC-4D28-4A36-99AF-A6DAD433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693C97-0283-4B5A-B75D-58B59FA9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AE7A3F7-4641-4070-BAB1-9038095C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31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80FA0-CBEB-403B-BBE2-BFCF9F472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297110-093B-4921-9FAA-D3333BE6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085480-C655-498E-B388-769303B0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EA554C-FDE7-436B-A3D4-CB702BF6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5F9215-6335-4833-A5D0-64835F5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50BB426-006F-46F6-A2F0-F076A13A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40DE28-BABB-449C-96B8-52C03D82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4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9EFAC-2935-4612-8E8F-8900EBE2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E6DBE8-70A5-461B-9457-10C3EC27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5E5032-6880-4114-B932-B24CF9686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28DB-B682-4E1F-8A61-A6F181F3F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AF4DEA-B00A-4CD6-BDD7-A3F0E0CE4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58E9C6-65F9-4CBB-8D4E-5434E38C6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4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37CEF-28D5-49D1-A2AF-F903F5FD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AFEA3F-DCA0-432C-833D-78A3754A8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91EC49-F89A-4493-8C64-4DC7A218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53F843-01CD-4EB3-974C-1519B4CE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AF5A53-21A9-4E58-965B-DA96689E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C15D88-AD5C-4B3F-A454-3A43E66A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83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8D1F7-5A62-4CFC-A94C-B985B061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E654CF-5D48-407E-BEB8-0DA9122B3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7EDFA0-5468-4EBC-8BEA-4C70C1BC5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C330F-69EA-44CE-8CB5-E3EF5A8BAA42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F7743-31FA-4D36-BF8A-734F2FA8F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C7396-98F1-4A6A-B50F-1A52A7862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A49CD-41B3-4C07-9F47-3058F08BE4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5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DD1B05-4ED3-468E-90FD-23F6B00CB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70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63A832-3B11-4C01-B4A7-61330DFE4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7359FC-3146-4558-ABA8-B5349FCEA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409618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144515-D915-457C-AAD5-4EC4CF126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AC4874-B622-4662-910D-C3B6E2276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1F614F-7924-4EF4-91C7-65FA057A9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7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4FEB46-6FD9-4EB8-ABE9-EFCE1B734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B309E9-2238-468F-92EE-958F56BFD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5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569C76-FD99-4951-846F-ADE7F628D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6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1AB1E8-BA88-44D0-BA9F-CD75CBAB2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55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Алия Карбаева</dc:creator>
  <cp:lastModifiedBy>Алия Карбаева</cp:lastModifiedBy>
  <cp:revision>1</cp:revision>
  <dcterms:created xsi:type="dcterms:W3CDTF">2021-01-12T06:30:00Z</dcterms:created>
  <dcterms:modified xsi:type="dcterms:W3CDTF">2021-01-12T06:33:14Z</dcterms:modified>
</cp:coreProperties>
</file>