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76" r:id="rId9"/>
    <p:sldId id="277" r:id="rId10"/>
    <p:sldId id="266" r:id="rId11"/>
    <p:sldId id="278" r:id="rId12"/>
    <p:sldId id="270" r:id="rId13"/>
    <p:sldId id="272" r:id="rId14"/>
    <p:sldId id="273" r:id="rId15"/>
    <p:sldId id="275" r:id="rId16"/>
    <p:sldId id="265" r:id="rId17"/>
    <p:sldId id="282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FF0"/>
    <a:srgbClr val="3366CC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5799 w 8042"/>
              <a:gd name="T1" fmla="*/ 10000 h 10000"/>
              <a:gd name="T2" fmla="*/ 5961 w 8042"/>
              <a:gd name="T3" fmla="*/ 9880 h 10000"/>
              <a:gd name="T4" fmla="*/ 5988 w 8042"/>
              <a:gd name="T5" fmla="*/ 9820 h 10000"/>
              <a:gd name="T6" fmla="*/ 8042 w 8042"/>
              <a:gd name="T7" fmla="*/ 5260 h 10000"/>
              <a:gd name="T8" fmla="*/ 8042 w 8042"/>
              <a:gd name="T9" fmla="*/ 4721 h 10000"/>
              <a:gd name="T10" fmla="*/ 5988 w 8042"/>
              <a:gd name="T11" fmla="*/ 221 h 10000"/>
              <a:gd name="T12" fmla="*/ 5961 w 8042"/>
              <a:gd name="T13" fmla="*/ 160 h 10000"/>
              <a:gd name="T14" fmla="*/ 5799 w 8042"/>
              <a:gd name="T15" fmla="*/ 41 h 10000"/>
              <a:gd name="T16" fmla="*/ 18 w 8042"/>
              <a:gd name="T17" fmla="*/ 0 h 10000"/>
              <a:gd name="T18" fmla="*/ 0 w 8042"/>
              <a:gd name="T19" fmla="*/ 9991 h 10000"/>
              <a:gd name="T20" fmla="*/ 5799 w 8042"/>
              <a:gd name="T21" fmla="*/ 10000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5" name="Picture 227" descr="MCj03080630000[1]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4069">
            <a:off x="741363" y="5500688"/>
            <a:ext cx="390525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7"/>
          <p:cNvGrpSpPr>
            <a:grpSpLocks/>
          </p:cNvGrpSpPr>
          <p:nvPr userDrawn="1"/>
        </p:nvGrpSpPr>
        <p:grpSpPr bwMode="auto">
          <a:xfrm>
            <a:off x="152400" y="1066800"/>
            <a:ext cx="8991600" cy="4724400"/>
            <a:chOff x="664" y="1951"/>
            <a:chExt cx="4308" cy="2120"/>
          </a:xfrm>
        </p:grpSpPr>
        <p:sp>
          <p:nvSpPr>
            <p:cNvPr id="7" name="Freeform 8"/>
            <p:cNvSpPr>
              <a:spLocks/>
            </p:cNvSpPr>
            <p:nvPr/>
          </p:nvSpPr>
          <p:spPr bwMode="invGray">
            <a:xfrm>
              <a:off x="743" y="2045"/>
              <a:ext cx="1267" cy="1938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invGray">
            <a:xfrm>
              <a:off x="703" y="2230"/>
              <a:ext cx="34" cy="28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invGray">
            <a:xfrm>
              <a:off x="1010" y="2353"/>
              <a:ext cx="39" cy="32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invGray">
            <a:xfrm>
              <a:off x="1792" y="2409"/>
              <a:ext cx="98" cy="74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invGray">
            <a:xfrm>
              <a:off x="1318" y="2793"/>
              <a:ext cx="158" cy="84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invGray">
            <a:xfrm>
              <a:off x="1448" y="2857"/>
              <a:ext cx="99" cy="41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invGray">
            <a:xfrm>
              <a:off x="1553" y="2883"/>
              <a:ext cx="38" cy="19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invGray">
            <a:xfrm>
              <a:off x="1609" y="2886"/>
              <a:ext cx="12" cy="25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invGray">
            <a:xfrm>
              <a:off x="1426" y="2040"/>
              <a:ext cx="180" cy="88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invGray">
            <a:xfrm>
              <a:off x="1506" y="1999"/>
              <a:ext cx="146" cy="61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invGray">
            <a:xfrm>
              <a:off x="1711" y="2069"/>
              <a:ext cx="233" cy="189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invGray">
            <a:xfrm>
              <a:off x="1709" y="1987"/>
              <a:ext cx="44" cy="36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invGray">
            <a:xfrm>
              <a:off x="1625" y="2057"/>
              <a:ext cx="65" cy="42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invGray">
            <a:xfrm>
              <a:off x="1693" y="2065"/>
              <a:ext cx="54" cy="25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invGray">
            <a:xfrm>
              <a:off x="1664" y="2029"/>
              <a:ext cx="64" cy="34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invGray">
            <a:xfrm>
              <a:off x="1637" y="1997"/>
              <a:ext cx="44" cy="24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invGray">
            <a:xfrm>
              <a:off x="1751" y="2000"/>
              <a:ext cx="114" cy="77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invGray">
            <a:xfrm>
              <a:off x="664" y="2245"/>
              <a:ext cx="25" cy="15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invGray">
            <a:xfrm>
              <a:off x="1421" y="2756"/>
              <a:ext cx="16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invGray">
            <a:xfrm>
              <a:off x="1424" y="2781"/>
              <a:ext cx="16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invGray">
            <a:xfrm>
              <a:off x="1628" y="2913"/>
              <a:ext cx="15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invGray">
            <a:xfrm>
              <a:off x="1752" y="2429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invGray">
            <a:xfrm>
              <a:off x="1652" y="2224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invGray">
            <a:xfrm>
              <a:off x="1717" y="2045"/>
              <a:ext cx="40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invGray">
            <a:xfrm>
              <a:off x="1780" y="2153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invGray">
            <a:xfrm>
              <a:off x="1796" y="1951"/>
              <a:ext cx="696" cy="346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invGray">
            <a:xfrm>
              <a:off x="2009" y="2135"/>
              <a:ext cx="40" cy="24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invGray">
            <a:xfrm>
              <a:off x="2292" y="2201"/>
              <a:ext cx="129" cy="54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invGray">
            <a:xfrm>
              <a:off x="2393" y="2038"/>
              <a:ext cx="40" cy="24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invGray">
            <a:xfrm>
              <a:off x="2662" y="2006"/>
              <a:ext cx="155" cy="63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invGray">
            <a:xfrm>
              <a:off x="2759" y="2039"/>
              <a:ext cx="49" cy="21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invGray">
            <a:xfrm>
              <a:off x="2467" y="2311"/>
              <a:ext cx="109" cy="13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invGray">
            <a:xfrm>
              <a:off x="2413" y="2359"/>
              <a:ext cx="68" cy="68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invGray">
            <a:xfrm>
              <a:off x="4099" y="3502"/>
              <a:ext cx="474" cy="495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invGray">
            <a:xfrm>
              <a:off x="4246" y="3241"/>
              <a:ext cx="319" cy="210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invGray">
            <a:xfrm>
              <a:off x="4255" y="3243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20 w 416"/>
                <a:gd name="T3" fmla="*/ 37 h 282"/>
                <a:gd name="T4" fmla="*/ 28 w 416"/>
                <a:gd name="T5" fmla="*/ 49 h 282"/>
                <a:gd name="T6" fmla="*/ 84 w 416"/>
                <a:gd name="T7" fmla="*/ 89 h 282"/>
                <a:gd name="T8" fmla="*/ 120 w 416"/>
                <a:gd name="T9" fmla="*/ 113 h 282"/>
                <a:gd name="T10" fmla="*/ 132 w 416"/>
                <a:gd name="T11" fmla="*/ 121 h 282"/>
                <a:gd name="T12" fmla="*/ 136 w 416"/>
                <a:gd name="T13" fmla="*/ 169 h 282"/>
                <a:gd name="T14" fmla="*/ 116 w 416"/>
                <a:gd name="T15" fmla="*/ 201 h 282"/>
                <a:gd name="T16" fmla="*/ 136 w 416"/>
                <a:gd name="T17" fmla="*/ 197 h 282"/>
                <a:gd name="T18" fmla="*/ 148 w 416"/>
                <a:gd name="T19" fmla="*/ 189 h 282"/>
                <a:gd name="T20" fmla="*/ 160 w 416"/>
                <a:gd name="T21" fmla="*/ 201 h 282"/>
                <a:gd name="T22" fmla="*/ 184 w 416"/>
                <a:gd name="T23" fmla="*/ 217 h 282"/>
                <a:gd name="T24" fmla="*/ 208 w 416"/>
                <a:gd name="T25" fmla="*/ 233 h 282"/>
                <a:gd name="T26" fmla="*/ 240 w 416"/>
                <a:gd name="T27" fmla="*/ 221 h 282"/>
                <a:gd name="T28" fmla="*/ 248 w 416"/>
                <a:gd name="T29" fmla="*/ 197 h 282"/>
                <a:gd name="T30" fmla="*/ 268 w 416"/>
                <a:gd name="T31" fmla="*/ 201 h 282"/>
                <a:gd name="T32" fmla="*/ 292 w 416"/>
                <a:gd name="T33" fmla="*/ 209 h 282"/>
                <a:gd name="T34" fmla="*/ 340 w 416"/>
                <a:gd name="T35" fmla="*/ 281 h 282"/>
                <a:gd name="T36" fmla="*/ 356 w 416"/>
                <a:gd name="T37" fmla="*/ 277 h 282"/>
                <a:gd name="T38" fmla="*/ 352 w 416"/>
                <a:gd name="T39" fmla="*/ 253 h 282"/>
                <a:gd name="T40" fmla="*/ 316 w 416"/>
                <a:gd name="T41" fmla="*/ 197 h 282"/>
                <a:gd name="T42" fmla="*/ 360 w 416"/>
                <a:gd name="T43" fmla="*/ 173 h 282"/>
                <a:gd name="T44" fmla="*/ 408 w 416"/>
                <a:gd name="T45" fmla="*/ 145 h 282"/>
                <a:gd name="T46" fmla="*/ 409 w 416"/>
                <a:gd name="T47" fmla="*/ 120 h 282"/>
                <a:gd name="T48" fmla="*/ 367 w 416"/>
                <a:gd name="T49" fmla="*/ 138 h 282"/>
                <a:gd name="T50" fmla="*/ 308 w 416"/>
                <a:gd name="T51" fmla="*/ 137 h 282"/>
                <a:gd name="T52" fmla="*/ 264 w 416"/>
                <a:gd name="T53" fmla="*/ 97 h 282"/>
                <a:gd name="T54" fmla="*/ 180 w 416"/>
                <a:gd name="T55" fmla="*/ 61 h 282"/>
                <a:gd name="T56" fmla="*/ 132 w 416"/>
                <a:gd name="T57" fmla="*/ 33 h 282"/>
                <a:gd name="T58" fmla="*/ 92 w 416"/>
                <a:gd name="T59" fmla="*/ 41 h 282"/>
                <a:gd name="T60" fmla="*/ 76 w 416"/>
                <a:gd name="T61" fmla="*/ 57 h 282"/>
                <a:gd name="T62" fmla="*/ 56 w 416"/>
                <a:gd name="T63" fmla="*/ 17 h 282"/>
                <a:gd name="T64" fmla="*/ 0 w 416"/>
                <a:gd name="T65" fmla="*/ 1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invGray">
            <a:xfrm>
              <a:off x="4485" y="4013"/>
              <a:ext cx="45" cy="58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invGray">
            <a:xfrm>
              <a:off x="4621" y="3923"/>
              <a:ext cx="164" cy="85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invGray">
            <a:xfrm>
              <a:off x="4791" y="3873"/>
              <a:ext cx="104" cy="92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invGray">
            <a:xfrm>
              <a:off x="4846" y="3832"/>
              <a:ext cx="37" cy="26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invGray">
            <a:xfrm>
              <a:off x="3123" y="3346"/>
              <a:ext cx="123" cy="201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invGray">
            <a:xfrm>
              <a:off x="3655" y="3034"/>
              <a:ext cx="49" cy="61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invGray">
            <a:xfrm>
              <a:off x="3988" y="3100"/>
              <a:ext cx="111" cy="183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invGray">
            <a:xfrm>
              <a:off x="3894" y="3043"/>
              <a:ext cx="71" cy="137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invGray">
            <a:xfrm>
              <a:off x="3943" y="3153"/>
              <a:ext cx="40" cy="131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invGray">
            <a:xfrm>
              <a:off x="3988" y="3290"/>
              <a:ext cx="65" cy="53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invGray">
            <a:xfrm>
              <a:off x="4092" y="3195"/>
              <a:ext cx="83" cy="118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invGray">
            <a:xfrm>
              <a:off x="4064" y="2777"/>
              <a:ext cx="22" cy="71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invGray">
            <a:xfrm>
              <a:off x="4078" y="2896"/>
              <a:ext cx="61" cy="118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invGray">
            <a:xfrm>
              <a:off x="4121" y="3052"/>
              <a:ext cx="64" cy="78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invGray">
            <a:xfrm>
              <a:off x="4197" y="3193"/>
              <a:ext cx="29" cy="49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invGray">
            <a:xfrm>
              <a:off x="4181" y="3275"/>
              <a:ext cx="18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9" name="Freeform 60"/>
            <p:cNvSpPr>
              <a:spLocks/>
            </p:cNvSpPr>
            <p:nvPr/>
          </p:nvSpPr>
          <p:spPr bwMode="invGray">
            <a:xfrm>
              <a:off x="4208" y="3265"/>
              <a:ext cx="45" cy="36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invGray">
            <a:xfrm>
              <a:off x="4277" y="3335"/>
              <a:ext cx="24" cy="33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invGray">
            <a:xfrm>
              <a:off x="4544" y="3293"/>
              <a:ext cx="46" cy="47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invGray">
            <a:xfrm>
              <a:off x="4147" y="3352"/>
              <a:ext cx="46" cy="50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invGray">
            <a:xfrm>
              <a:off x="4098" y="3371"/>
              <a:ext cx="32" cy="27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4" name="Freeform 65"/>
            <p:cNvSpPr>
              <a:spLocks/>
            </p:cNvSpPr>
            <p:nvPr/>
          </p:nvSpPr>
          <p:spPr bwMode="invGray">
            <a:xfrm>
              <a:off x="4077" y="3342"/>
              <a:ext cx="24" cy="31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5" name="Freeform 66"/>
            <p:cNvSpPr>
              <a:spLocks/>
            </p:cNvSpPr>
            <p:nvPr/>
          </p:nvSpPr>
          <p:spPr bwMode="invGray">
            <a:xfrm>
              <a:off x="4111" y="3353"/>
              <a:ext cx="34" cy="24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6" name="Freeform 67"/>
            <p:cNvSpPr>
              <a:spLocks/>
            </p:cNvSpPr>
            <p:nvPr/>
          </p:nvSpPr>
          <p:spPr bwMode="invGray">
            <a:xfrm>
              <a:off x="4062" y="3021"/>
              <a:ext cx="27" cy="55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7" name="Freeform 68"/>
            <p:cNvSpPr>
              <a:spLocks/>
            </p:cNvSpPr>
            <p:nvPr/>
          </p:nvSpPr>
          <p:spPr bwMode="invGray">
            <a:xfrm>
              <a:off x="4113" y="3012"/>
              <a:ext cx="19" cy="56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8" name="Freeform 69"/>
            <p:cNvSpPr>
              <a:spLocks/>
            </p:cNvSpPr>
            <p:nvPr/>
          </p:nvSpPr>
          <p:spPr bwMode="invGray">
            <a:xfrm>
              <a:off x="4135" y="2995"/>
              <a:ext cx="10" cy="25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69" name="Freeform 70"/>
            <p:cNvSpPr>
              <a:spLocks/>
            </p:cNvSpPr>
            <p:nvPr/>
          </p:nvSpPr>
          <p:spPr bwMode="invGray">
            <a:xfrm>
              <a:off x="4145" y="3007"/>
              <a:ext cx="21" cy="48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0" name="Freeform 71"/>
            <p:cNvSpPr>
              <a:spLocks/>
            </p:cNvSpPr>
            <p:nvPr/>
          </p:nvSpPr>
          <p:spPr bwMode="invGray">
            <a:xfrm>
              <a:off x="3876" y="3076"/>
              <a:ext cx="12" cy="27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1" name="Freeform 72"/>
            <p:cNvSpPr>
              <a:spLocks/>
            </p:cNvSpPr>
            <p:nvPr/>
          </p:nvSpPr>
          <p:spPr bwMode="invGray">
            <a:xfrm>
              <a:off x="3866" y="3053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2" name="Freeform 73"/>
            <p:cNvSpPr>
              <a:spLocks/>
            </p:cNvSpPr>
            <p:nvPr/>
          </p:nvSpPr>
          <p:spPr bwMode="invGray">
            <a:xfrm>
              <a:off x="3862" y="3035"/>
              <a:ext cx="11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3" name="Freeform 74"/>
            <p:cNvSpPr>
              <a:spLocks/>
            </p:cNvSpPr>
            <p:nvPr/>
          </p:nvSpPr>
          <p:spPr bwMode="invGray">
            <a:xfrm>
              <a:off x="3850" y="2995"/>
              <a:ext cx="11" cy="19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4" name="Freeform 75"/>
            <p:cNvSpPr>
              <a:spLocks/>
            </p:cNvSpPr>
            <p:nvPr/>
          </p:nvSpPr>
          <p:spPr bwMode="invGray">
            <a:xfrm>
              <a:off x="3852" y="3020"/>
              <a:ext cx="17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5" name="Freeform 76"/>
            <p:cNvSpPr>
              <a:spLocks/>
            </p:cNvSpPr>
            <p:nvPr/>
          </p:nvSpPr>
          <p:spPr bwMode="invGray">
            <a:xfrm>
              <a:off x="4688" y="3643"/>
              <a:ext cx="45" cy="60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6" name="Freeform 77"/>
            <p:cNvSpPr>
              <a:spLocks/>
            </p:cNvSpPr>
            <p:nvPr/>
          </p:nvSpPr>
          <p:spPr bwMode="invGray">
            <a:xfrm>
              <a:off x="4919" y="3594"/>
              <a:ext cx="53" cy="46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7" name="Freeform 78"/>
            <p:cNvSpPr>
              <a:spLocks/>
            </p:cNvSpPr>
            <p:nvPr/>
          </p:nvSpPr>
          <p:spPr bwMode="invGray">
            <a:xfrm>
              <a:off x="4759" y="3569"/>
              <a:ext cx="17" cy="24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8" name="Freeform 79"/>
            <p:cNvSpPr>
              <a:spLocks/>
            </p:cNvSpPr>
            <p:nvPr/>
          </p:nvSpPr>
          <p:spPr bwMode="invGray">
            <a:xfrm>
              <a:off x="4751" y="3547"/>
              <a:ext cx="21" cy="17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79" name="Freeform 80"/>
            <p:cNvSpPr>
              <a:spLocks/>
            </p:cNvSpPr>
            <p:nvPr/>
          </p:nvSpPr>
          <p:spPr bwMode="invGray">
            <a:xfrm>
              <a:off x="4598" y="3353"/>
              <a:ext cx="24" cy="33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0" name="Freeform 81"/>
            <p:cNvSpPr>
              <a:spLocks/>
            </p:cNvSpPr>
            <p:nvPr/>
          </p:nvSpPr>
          <p:spPr bwMode="invGray">
            <a:xfrm>
              <a:off x="4632" y="3396"/>
              <a:ext cx="26" cy="33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1" name="Freeform 82"/>
            <p:cNvSpPr>
              <a:spLocks/>
            </p:cNvSpPr>
            <p:nvPr/>
          </p:nvSpPr>
          <p:spPr bwMode="invGray">
            <a:xfrm>
              <a:off x="4659" y="3459"/>
              <a:ext cx="28" cy="28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2" name="Freeform 83"/>
            <p:cNvSpPr>
              <a:spLocks/>
            </p:cNvSpPr>
            <p:nvPr/>
          </p:nvSpPr>
          <p:spPr bwMode="invGray">
            <a:xfrm>
              <a:off x="4693" y="3449"/>
              <a:ext cx="28" cy="26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3" name="Freeform 84"/>
            <p:cNvSpPr>
              <a:spLocks/>
            </p:cNvSpPr>
            <p:nvPr/>
          </p:nvSpPr>
          <p:spPr bwMode="invGray">
            <a:xfrm>
              <a:off x="4683" y="3413"/>
              <a:ext cx="26" cy="20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4" name="Freeform 85"/>
            <p:cNvSpPr>
              <a:spLocks/>
            </p:cNvSpPr>
            <p:nvPr/>
          </p:nvSpPr>
          <p:spPr bwMode="invGray">
            <a:xfrm>
              <a:off x="4657" y="3388"/>
              <a:ext cx="26" cy="35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5" name="Freeform 86"/>
            <p:cNvSpPr>
              <a:spLocks/>
            </p:cNvSpPr>
            <p:nvPr/>
          </p:nvSpPr>
          <p:spPr bwMode="invGray">
            <a:xfrm>
              <a:off x="4625" y="3372"/>
              <a:ext cx="24" cy="26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6" name="Freeform 87"/>
            <p:cNvSpPr>
              <a:spLocks/>
            </p:cNvSpPr>
            <p:nvPr/>
          </p:nvSpPr>
          <p:spPr bwMode="invGray">
            <a:xfrm>
              <a:off x="4665" y="3425"/>
              <a:ext cx="24" cy="26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7" name="Freeform 88"/>
            <p:cNvSpPr>
              <a:spLocks/>
            </p:cNvSpPr>
            <p:nvPr/>
          </p:nvSpPr>
          <p:spPr bwMode="invGray">
            <a:xfrm>
              <a:off x="3055" y="2051"/>
              <a:ext cx="141" cy="108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8" name="Freeform 89"/>
            <p:cNvSpPr>
              <a:spLocks/>
            </p:cNvSpPr>
            <p:nvPr/>
          </p:nvSpPr>
          <p:spPr bwMode="invGray">
            <a:xfrm>
              <a:off x="3139" y="2155"/>
              <a:ext cx="40" cy="12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89" name="Freeform 90"/>
            <p:cNvSpPr>
              <a:spLocks/>
            </p:cNvSpPr>
            <p:nvPr/>
          </p:nvSpPr>
          <p:spPr bwMode="invGray">
            <a:xfrm>
              <a:off x="3344" y="1999"/>
              <a:ext cx="42" cy="28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0" name="Freeform 91"/>
            <p:cNvSpPr>
              <a:spLocks/>
            </p:cNvSpPr>
            <p:nvPr/>
          </p:nvSpPr>
          <p:spPr bwMode="invGray">
            <a:xfrm>
              <a:off x="3374" y="2012"/>
              <a:ext cx="50" cy="20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1" name="Freeform 92"/>
            <p:cNvSpPr>
              <a:spLocks/>
            </p:cNvSpPr>
            <p:nvPr/>
          </p:nvSpPr>
          <p:spPr bwMode="invGray">
            <a:xfrm>
              <a:off x="3428" y="2015"/>
              <a:ext cx="50" cy="32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2" name="Freeform 93"/>
            <p:cNvSpPr>
              <a:spLocks/>
            </p:cNvSpPr>
            <p:nvPr/>
          </p:nvSpPr>
          <p:spPr bwMode="invGray">
            <a:xfrm>
              <a:off x="3777" y="2042"/>
              <a:ext cx="88" cy="31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3" name="Freeform 94"/>
            <p:cNvSpPr>
              <a:spLocks/>
            </p:cNvSpPr>
            <p:nvPr/>
          </p:nvSpPr>
          <p:spPr bwMode="invGray">
            <a:xfrm>
              <a:off x="3867" y="2041"/>
              <a:ext cx="46" cy="24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4" name="Freeform 95"/>
            <p:cNvSpPr>
              <a:spLocks/>
            </p:cNvSpPr>
            <p:nvPr/>
          </p:nvSpPr>
          <p:spPr bwMode="invGray">
            <a:xfrm>
              <a:off x="3846" y="2070"/>
              <a:ext cx="37" cy="17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5" name="Freeform 96"/>
            <p:cNvSpPr>
              <a:spLocks/>
            </p:cNvSpPr>
            <p:nvPr/>
          </p:nvSpPr>
          <p:spPr bwMode="invGray">
            <a:xfrm>
              <a:off x="4098" y="2294"/>
              <a:ext cx="76" cy="115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6" name="Freeform 97"/>
            <p:cNvSpPr>
              <a:spLocks/>
            </p:cNvSpPr>
            <p:nvPr/>
          </p:nvSpPr>
          <p:spPr bwMode="invGray">
            <a:xfrm>
              <a:off x="4159" y="2412"/>
              <a:ext cx="55" cy="78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7" name="Freeform 98"/>
            <p:cNvSpPr>
              <a:spLocks/>
            </p:cNvSpPr>
            <p:nvPr/>
          </p:nvSpPr>
          <p:spPr bwMode="invGray">
            <a:xfrm>
              <a:off x="4123" y="2492"/>
              <a:ext cx="109" cy="189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8" name="Freeform 99"/>
            <p:cNvSpPr>
              <a:spLocks/>
            </p:cNvSpPr>
            <p:nvPr/>
          </p:nvSpPr>
          <p:spPr bwMode="invGray">
            <a:xfrm>
              <a:off x="3062" y="1988"/>
              <a:ext cx="52" cy="30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9" name="Freeform 100"/>
            <p:cNvSpPr>
              <a:spLocks/>
            </p:cNvSpPr>
            <p:nvPr/>
          </p:nvSpPr>
          <p:spPr bwMode="invGray">
            <a:xfrm>
              <a:off x="2955" y="1997"/>
              <a:ext cx="19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0" name="Freeform 101"/>
            <p:cNvSpPr>
              <a:spLocks/>
            </p:cNvSpPr>
            <p:nvPr/>
          </p:nvSpPr>
          <p:spPr bwMode="invGray">
            <a:xfrm>
              <a:off x="2979" y="1996"/>
              <a:ext cx="37" cy="27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1" name="Freeform 102"/>
            <p:cNvSpPr>
              <a:spLocks/>
            </p:cNvSpPr>
            <p:nvPr/>
          </p:nvSpPr>
          <p:spPr bwMode="invGray">
            <a:xfrm>
              <a:off x="3040" y="1987"/>
              <a:ext cx="20" cy="16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2" name="Freeform 103"/>
            <p:cNvSpPr>
              <a:spLocks/>
            </p:cNvSpPr>
            <p:nvPr/>
          </p:nvSpPr>
          <p:spPr bwMode="invGray">
            <a:xfrm>
              <a:off x="3022" y="2005"/>
              <a:ext cx="15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3" name="Freeform 104"/>
            <p:cNvSpPr>
              <a:spLocks/>
            </p:cNvSpPr>
            <p:nvPr/>
          </p:nvSpPr>
          <p:spPr bwMode="invGray">
            <a:xfrm>
              <a:off x="4162" y="2021"/>
              <a:ext cx="18" cy="33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4" name="Freeform 105"/>
            <p:cNvSpPr>
              <a:spLocks/>
            </p:cNvSpPr>
            <p:nvPr/>
          </p:nvSpPr>
          <p:spPr bwMode="invGray">
            <a:xfrm>
              <a:off x="3278" y="3473"/>
              <a:ext cx="31" cy="18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5" name="Freeform 106"/>
            <p:cNvSpPr>
              <a:spLocks/>
            </p:cNvSpPr>
            <p:nvPr/>
          </p:nvSpPr>
          <p:spPr bwMode="invGray">
            <a:xfrm>
              <a:off x="3318" y="3466"/>
              <a:ext cx="11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6" name="Freeform 107"/>
            <p:cNvSpPr>
              <a:spLocks/>
            </p:cNvSpPr>
            <p:nvPr/>
          </p:nvSpPr>
          <p:spPr bwMode="invGray">
            <a:xfrm>
              <a:off x="3251" y="3312"/>
              <a:ext cx="9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7" name="Freeform 108"/>
            <p:cNvSpPr>
              <a:spLocks/>
            </p:cNvSpPr>
            <p:nvPr/>
          </p:nvSpPr>
          <p:spPr bwMode="invGray">
            <a:xfrm>
              <a:off x="3311" y="3239"/>
              <a:ext cx="11" cy="19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8" name="Freeform 109"/>
            <p:cNvSpPr>
              <a:spLocks/>
            </p:cNvSpPr>
            <p:nvPr/>
          </p:nvSpPr>
          <p:spPr bwMode="invGray">
            <a:xfrm>
              <a:off x="3287" y="3238"/>
              <a:ext cx="11" cy="19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09" name="Freeform 110"/>
            <p:cNvSpPr>
              <a:spLocks/>
            </p:cNvSpPr>
            <p:nvPr/>
          </p:nvSpPr>
          <p:spPr bwMode="invGray">
            <a:xfrm>
              <a:off x="3276" y="3260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10" name="Freeform 111"/>
            <p:cNvSpPr>
              <a:spLocks/>
            </p:cNvSpPr>
            <p:nvPr/>
          </p:nvSpPr>
          <p:spPr bwMode="invGray">
            <a:xfrm>
              <a:off x="3251" y="3294"/>
              <a:ext cx="9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11" name="Freeform 112"/>
            <p:cNvSpPr>
              <a:spLocks/>
            </p:cNvSpPr>
            <p:nvPr/>
          </p:nvSpPr>
          <p:spPr bwMode="invGray">
            <a:xfrm>
              <a:off x="3270" y="3281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12" name="Freeform 113"/>
            <p:cNvSpPr>
              <a:spLocks/>
            </p:cNvSpPr>
            <p:nvPr/>
          </p:nvSpPr>
          <p:spPr bwMode="invGray">
            <a:xfrm>
              <a:off x="2537" y="2293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13" name="Freeform 114"/>
            <p:cNvSpPr>
              <a:spLocks/>
            </p:cNvSpPr>
            <p:nvPr/>
          </p:nvSpPr>
          <p:spPr bwMode="invGray">
            <a:xfrm>
              <a:off x="2476" y="2259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14" name="Freeform 115"/>
            <p:cNvSpPr>
              <a:spLocks/>
            </p:cNvSpPr>
            <p:nvPr/>
          </p:nvSpPr>
          <p:spPr bwMode="invGray">
            <a:xfrm>
              <a:off x="2238" y="2042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FEFEFE">
                <a:alpha val="30196"/>
              </a:srgbClr>
            </a:solidFill>
            <a:ln w="9525">
              <a:round/>
              <a:headEnd/>
              <a:tailEnd/>
            </a:ln>
            <a:scene3d>
              <a:camera prst="legacyObliqueTopRight"/>
              <a:lightRig rig="legacyFlat4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FEFEFE"/>
              </a:extrusionClr>
              <a:contourClr>
                <a:srgbClr val="FEFEFE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</p:grpSp>
      <p:pic>
        <p:nvPicPr>
          <p:cNvPr id="115" name="Picture 156" descr="worldmap_ani8"/>
          <p:cNvPicPr>
            <a:picLocks noChangeAspect="1" noChangeArrowheads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772400" y="228600"/>
            <a:ext cx="1090613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" name="AutoShape 158"/>
          <p:cNvSpPr>
            <a:spLocks noChangeArrowheads="1"/>
          </p:cNvSpPr>
          <p:nvPr userDrawn="1"/>
        </p:nvSpPr>
        <p:spPr bwMode="gray">
          <a:xfrm rot="5400000">
            <a:off x="533400" y="457200"/>
            <a:ext cx="381000" cy="228600"/>
          </a:xfrm>
          <a:prstGeom prst="triangle">
            <a:avLst>
              <a:gd name="adj" fmla="val 50000"/>
            </a:avLst>
          </a:prstGeom>
          <a:solidFill>
            <a:srgbClr val="CCCC00"/>
          </a:solidFill>
          <a:ln w="9525">
            <a:solidFill>
              <a:srgbClr val="CCCC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7" name="AutoShape 159"/>
          <p:cNvSpPr>
            <a:spLocks noChangeArrowheads="1"/>
          </p:cNvSpPr>
          <p:nvPr userDrawn="1"/>
        </p:nvSpPr>
        <p:spPr bwMode="gray">
          <a:xfrm rot="5400000">
            <a:off x="838200" y="457200"/>
            <a:ext cx="381000" cy="228600"/>
          </a:xfrm>
          <a:prstGeom prst="triangle">
            <a:avLst>
              <a:gd name="adj" fmla="val 50000"/>
            </a:avLst>
          </a:prstGeom>
          <a:solidFill>
            <a:srgbClr val="CCCC00">
              <a:alpha val="83920"/>
            </a:srgbClr>
          </a:solidFill>
          <a:ln w="9525">
            <a:solidFill>
              <a:srgbClr val="CCCC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8" name="AutoShape 160"/>
          <p:cNvSpPr>
            <a:spLocks noChangeArrowheads="1"/>
          </p:cNvSpPr>
          <p:nvPr userDrawn="1"/>
        </p:nvSpPr>
        <p:spPr bwMode="gray">
          <a:xfrm rot="5400000">
            <a:off x="1143000" y="457200"/>
            <a:ext cx="381000" cy="228600"/>
          </a:xfrm>
          <a:prstGeom prst="triangle">
            <a:avLst>
              <a:gd name="adj" fmla="val 50000"/>
            </a:avLst>
          </a:prstGeom>
          <a:solidFill>
            <a:srgbClr val="CCCC00">
              <a:alpha val="83920"/>
            </a:srgbClr>
          </a:solidFill>
          <a:ln w="9525">
            <a:solidFill>
              <a:srgbClr val="CCCC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19" name="Picture 226" descr="MCj03080630000[1]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1600"/>
            <a:ext cx="390525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220" descr="185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19800"/>
            <a:ext cx="53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A914D-39CB-416B-9F45-76F11B7902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696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4276A-55F4-4D79-B6DE-81FA88C797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1290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17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7" name="TextBox 175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1D6DB-B1EA-4107-BCBD-F65E974155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972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4F374-C216-4D57-A270-6C5DC75DBD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1027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17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7" name="TextBox 175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33B18-E42F-43DD-8DF6-EE8089485E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5210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928A6-33FB-4C70-9B68-D9FE359523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5742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C267F-6B1B-40AD-941E-679FB9F77D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1631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8220F-E8AE-4795-9721-416B71E832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9242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EF0F5-C968-43A0-AF6F-2BB0FFF424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222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E65BF-615F-40C6-9DF0-1557B7CEA2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261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AF0EB-FBD3-4760-8848-0C370AE3CB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8910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4432C-3C56-40E7-AED6-350762BF8C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433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A0E5C-4ACE-4440-ABFA-56A8A6EB23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615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7CFF-1ADE-4B8D-B5D5-56B48DE66E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8776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7F347-0DA1-4FF2-AB69-6B4FD9F174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176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F83EC-F98E-454C-9B86-26FEA466D5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8607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159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2 w 22"/>
                <a:gd name="T1" fmla="*/ 136 h 136"/>
                <a:gd name="T2" fmla="*/ 17 w 22"/>
                <a:gd name="T3" fmla="*/ 80 h 136"/>
                <a:gd name="T4" fmla="*/ 0 w 22"/>
                <a:gd name="T5" fmla="*/ 0 h 136"/>
                <a:gd name="T6" fmla="*/ 0 w 22"/>
                <a:gd name="T7" fmla="*/ 35 h 136"/>
                <a:gd name="T8" fmla="*/ 20 w 22"/>
                <a:gd name="T9" fmla="*/ 124 h 136"/>
                <a:gd name="T10" fmla="*/ 22 w 22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0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86 w 140"/>
                <a:gd name="T1" fmla="*/ 350 h 504"/>
                <a:gd name="T2" fmla="*/ 139 w 140"/>
                <a:gd name="T3" fmla="*/ 504 h 504"/>
                <a:gd name="T4" fmla="*/ 140 w 140"/>
                <a:gd name="T5" fmla="*/ 478 h 504"/>
                <a:gd name="T6" fmla="*/ 95 w 140"/>
                <a:gd name="T7" fmla="*/ 347 h 504"/>
                <a:gd name="T8" fmla="*/ 0 w 140"/>
                <a:gd name="T9" fmla="*/ 0 h 504"/>
                <a:gd name="T10" fmla="*/ 6 w 140"/>
                <a:gd name="T11" fmla="*/ 61 h 504"/>
                <a:gd name="T12" fmla="*/ 86 w 140"/>
                <a:gd name="T13" fmla="*/ 35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1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8 w 132"/>
                <a:gd name="T1" fmla="*/ 22 h 308"/>
                <a:gd name="T2" fmla="*/ 0 w 132"/>
                <a:gd name="T3" fmla="*/ 0 h 308"/>
                <a:gd name="T4" fmla="*/ 0 w 132"/>
                <a:gd name="T5" fmla="*/ 29 h 308"/>
                <a:gd name="T6" fmla="*/ 68 w 132"/>
                <a:gd name="T7" fmla="*/ 194 h 308"/>
                <a:gd name="T8" fmla="*/ 123 w 132"/>
                <a:gd name="T9" fmla="*/ 308 h 308"/>
                <a:gd name="T10" fmla="*/ 132 w 132"/>
                <a:gd name="T11" fmla="*/ 308 h 308"/>
                <a:gd name="T12" fmla="*/ 77 w 132"/>
                <a:gd name="T13" fmla="*/ 190 h 308"/>
                <a:gd name="T14" fmla="*/ 8 w 132"/>
                <a:gd name="T15" fmla="*/ 2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2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8 w 37"/>
                <a:gd name="T1" fmla="*/ 79 h 79"/>
                <a:gd name="T2" fmla="*/ 37 w 37"/>
                <a:gd name="T3" fmla="*/ 79 h 79"/>
                <a:gd name="T4" fmla="*/ 0 w 37"/>
                <a:gd name="T5" fmla="*/ 0 h 79"/>
                <a:gd name="T6" fmla="*/ 28 w 3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3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162 w 178"/>
                <a:gd name="T1" fmla="*/ 660 h 722"/>
                <a:gd name="T2" fmla="*/ 116 w 178"/>
                <a:gd name="T3" fmla="*/ 534 h 722"/>
                <a:gd name="T4" fmla="*/ 40 w 178"/>
                <a:gd name="T5" fmla="*/ 236 h 722"/>
                <a:gd name="T6" fmla="*/ 12 w 178"/>
                <a:gd name="T7" fmla="*/ 51 h 722"/>
                <a:gd name="T8" fmla="*/ 0 w 178"/>
                <a:gd name="T9" fmla="*/ 0 h 722"/>
                <a:gd name="T10" fmla="*/ 33 w 178"/>
                <a:gd name="T11" fmla="*/ 237 h 722"/>
                <a:gd name="T12" fmla="*/ 107 w 178"/>
                <a:gd name="T13" fmla="*/ 537 h 722"/>
                <a:gd name="T14" fmla="*/ 160 w 178"/>
                <a:gd name="T15" fmla="*/ 681 h 722"/>
                <a:gd name="T16" fmla="*/ 178 w 178"/>
                <a:gd name="T17" fmla="*/ 722 h 722"/>
                <a:gd name="T18" fmla="*/ 174 w 178"/>
                <a:gd name="T19" fmla="*/ 708 h 722"/>
                <a:gd name="T20" fmla="*/ 162 w 178"/>
                <a:gd name="T21" fmla="*/ 660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4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11 w 23"/>
                <a:gd name="T1" fmla="*/ 577 h 635"/>
                <a:gd name="T2" fmla="*/ 12 w 23"/>
                <a:gd name="T3" fmla="*/ 589 h 635"/>
                <a:gd name="T4" fmla="*/ 22 w 23"/>
                <a:gd name="T5" fmla="*/ 632 h 635"/>
                <a:gd name="T6" fmla="*/ 23 w 23"/>
                <a:gd name="T7" fmla="*/ 635 h 635"/>
                <a:gd name="T8" fmla="*/ 17 w 23"/>
                <a:gd name="T9" fmla="*/ 576 h 635"/>
                <a:gd name="T10" fmla="*/ 5 w 23"/>
                <a:gd name="T11" fmla="*/ 269 h 635"/>
                <a:gd name="T12" fmla="*/ 15 w 23"/>
                <a:gd name="T13" fmla="*/ 0 h 635"/>
                <a:gd name="T14" fmla="*/ 12 w 23"/>
                <a:gd name="T15" fmla="*/ 0 h 635"/>
                <a:gd name="T16" fmla="*/ 1 w 23"/>
                <a:gd name="T17" fmla="*/ 269 h 635"/>
                <a:gd name="T18" fmla="*/ 11 w 23"/>
                <a:gd name="T19" fmla="*/ 57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5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5 w 17"/>
                <a:gd name="T3" fmla="*/ 56 h 107"/>
                <a:gd name="T4" fmla="*/ 17 w 17"/>
                <a:gd name="T5" fmla="*/ 107 h 107"/>
                <a:gd name="T6" fmla="*/ 11 w 17"/>
                <a:gd name="T7" fmla="*/ 46 h 107"/>
                <a:gd name="T8" fmla="*/ 10 w 17"/>
                <a:gd name="T9" fmla="*/ 43 h 107"/>
                <a:gd name="T10" fmla="*/ 0 w 17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6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5 w 41"/>
                <a:gd name="T3" fmla="*/ 93 h 222"/>
                <a:gd name="T4" fmla="*/ 17 w 41"/>
                <a:gd name="T5" fmla="*/ 166 h 222"/>
                <a:gd name="T6" fmla="*/ 24 w 41"/>
                <a:gd name="T7" fmla="*/ 184 h 222"/>
                <a:gd name="T8" fmla="*/ 41 w 41"/>
                <a:gd name="T9" fmla="*/ 222 h 222"/>
                <a:gd name="T10" fmla="*/ 38 w 41"/>
                <a:gd name="T11" fmla="*/ 212 h 222"/>
                <a:gd name="T12" fmla="*/ 13 w 41"/>
                <a:gd name="T13" fmla="*/ 92 h 222"/>
                <a:gd name="T14" fmla="*/ 8 w 41"/>
                <a:gd name="T15" fmla="*/ 22 h 222"/>
                <a:gd name="T16" fmla="*/ 7 w 41"/>
                <a:gd name="T17" fmla="*/ 18 h 222"/>
                <a:gd name="T18" fmla="*/ 0 w 41"/>
                <a:gd name="T19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7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7 w 450"/>
                <a:gd name="T1" fmla="*/ 854 h 878"/>
                <a:gd name="T2" fmla="*/ 50 w 450"/>
                <a:gd name="T3" fmla="*/ 613 h 878"/>
                <a:gd name="T4" fmla="*/ 149 w 450"/>
                <a:gd name="T5" fmla="*/ 388 h 878"/>
                <a:gd name="T6" fmla="*/ 285 w 450"/>
                <a:gd name="T7" fmla="*/ 183 h 878"/>
                <a:gd name="T8" fmla="*/ 364 w 450"/>
                <a:gd name="T9" fmla="*/ 89 h 878"/>
                <a:gd name="T10" fmla="*/ 406 w 450"/>
                <a:gd name="T11" fmla="*/ 44 h 878"/>
                <a:gd name="T12" fmla="*/ 450 w 450"/>
                <a:gd name="T13" fmla="*/ 1 h 878"/>
                <a:gd name="T14" fmla="*/ 450 w 450"/>
                <a:gd name="T15" fmla="*/ 0 h 878"/>
                <a:gd name="T16" fmla="*/ 405 w 450"/>
                <a:gd name="T17" fmla="*/ 43 h 878"/>
                <a:gd name="T18" fmla="*/ 363 w 450"/>
                <a:gd name="T19" fmla="*/ 88 h 878"/>
                <a:gd name="T20" fmla="*/ 283 w 450"/>
                <a:gd name="T21" fmla="*/ 181 h 878"/>
                <a:gd name="T22" fmla="*/ 145 w 450"/>
                <a:gd name="T23" fmla="*/ 386 h 878"/>
                <a:gd name="T24" fmla="*/ 45 w 450"/>
                <a:gd name="T25" fmla="*/ 611 h 878"/>
                <a:gd name="T26" fmla="*/ 0 w 450"/>
                <a:gd name="T27" fmla="*/ 854 h 878"/>
                <a:gd name="T28" fmla="*/ 0 w 450"/>
                <a:gd name="T29" fmla="*/ 859 h 878"/>
                <a:gd name="T30" fmla="*/ 7 w 450"/>
                <a:gd name="T31" fmla="*/ 878 h 878"/>
                <a:gd name="T32" fmla="*/ 7 w 450"/>
                <a:gd name="T33" fmla="*/ 854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8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6 w 35"/>
                <a:gd name="T3" fmla="*/ 73 h 73"/>
                <a:gd name="T4" fmla="*/ 35 w 35"/>
                <a:gd name="T5" fmla="*/ 73 h 73"/>
                <a:gd name="T6" fmla="*/ 0 w 3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69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7 w 8"/>
                <a:gd name="T1" fmla="*/ 44 h 48"/>
                <a:gd name="T2" fmla="*/ 8 w 8"/>
                <a:gd name="T3" fmla="*/ 48 h 48"/>
                <a:gd name="T4" fmla="*/ 8 w 8"/>
                <a:gd name="T5" fmla="*/ 19 h 48"/>
                <a:gd name="T6" fmla="*/ 1 w 8"/>
                <a:gd name="T7" fmla="*/ 0 h 48"/>
                <a:gd name="T8" fmla="*/ 0 w 8"/>
                <a:gd name="T9" fmla="*/ 26 h 48"/>
                <a:gd name="T10" fmla="*/ 7 w 8"/>
                <a:gd name="T1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70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7 w 52"/>
                <a:gd name="T1" fmla="*/ 18 h 135"/>
                <a:gd name="T2" fmla="*/ 0 w 52"/>
                <a:gd name="T3" fmla="*/ 0 h 135"/>
                <a:gd name="T4" fmla="*/ 12 w 52"/>
                <a:gd name="T5" fmla="*/ 48 h 135"/>
                <a:gd name="T6" fmla="*/ 16 w 52"/>
                <a:gd name="T7" fmla="*/ 62 h 135"/>
                <a:gd name="T8" fmla="*/ 51 w 52"/>
                <a:gd name="T9" fmla="*/ 135 h 135"/>
                <a:gd name="T10" fmla="*/ 52 w 52"/>
                <a:gd name="T11" fmla="*/ 135 h 135"/>
                <a:gd name="T12" fmla="*/ 24 w 52"/>
                <a:gd name="T13" fmla="*/ 56 h 135"/>
                <a:gd name="T14" fmla="*/ 7 w 52"/>
                <a:gd name="T15" fmla="*/ 1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147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7 w 103"/>
                <a:gd name="T1" fmla="*/ 210 h 920"/>
                <a:gd name="T2" fmla="*/ 26 w 103"/>
                <a:gd name="T3" fmla="*/ 445 h 920"/>
                <a:gd name="T4" fmla="*/ 57 w 103"/>
                <a:gd name="T5" fmla="*/ 679 h 920"/>
                <a:gd name="T6" fmla="*/ 101 w 103"/>
                <a:gd name="T7" fmla="*/ 911 h 920"/>
                <a:gd name="T8" fmla="*/ 103 w 103"/>
                <a:gd name="T9" fmla="*/ 920 h 920"/>
                <a:gd name="T10" fmla="*/ 99 w 103"/>
                <a:gd name="T11" fmla="*/ 874 h 920"/>
                <a:gd name="T12" fmla="*/ 99 w 103"/>
                <a:gd name="T13" fmla="*/ 866 h 920"/>
                <a:gd name="T14" fmla="*/ 63 w 103"/>
                <a:gd name="T15" fmla="*/ 678 h 920"/>
                <a:gd name="T16" fmla="*/ 30 w 103"/>
                <a:gd name="T17" fmla="*/ 444 h 920"/>
                <a:gd name="T18" fmla="*/ 9 w 103"/>
                <a:gd name="T19" fmla="*/ 209 h 920"/>
                <a:gd name="T20" fmla="*/ 3 w 103"/>
                <a:gd name="T21" fmla="*/ 92 h 920"/>
                <a:gd name="T22" fmla="*/ 1 w 103"/>
                <a:gd name="T23" fmla="*/ 0 h 920"/>
                <a:gd name="T24" fmla="*/ 0 w 103"/>
                <a:gd name="T25" fmla="*/ 0 h 920"/>
                <a:gd name="T26" fmla="*/ 1 w 103"/>
                <a:gd name="T27" fmla="*/ 92 h 920"/>
                <a:gd name="T28" fmla="*/ 7 w 103"/>
                <a:gd name="T29" fmla="*/ 210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8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53 w 88"/>
                <a:gd name="T1" fmla="*/ 229 h 330"/>
                <a:gd name="T2" fmla="*/ 88 w 88"/>
                <a:gd name="T3" fmla="*/ 330 h 330"/>
                <a:gd name="T4" fmla="*/ 88 w 88"/>
                <a:gd name="T5" fmla="*/ 308 h 330"/>
                <a:gd name="T6" fmla="*/ 88 w 88"/>
                <a:gd name="T7" fmla="*/ 304 h 330"/>
                <a:gd name="T8" fmla="*/ 62 w 88"/>
                <a:gd name="T9" fmla="*/ 226 h 330"/>
                <a:gd name="T10" fmla="*/ 0 w 88"/>
                <a:gd name="T11" fmla="*/ 0 h 330"/>
                <a:gd name="T12" fmla="*/ 7 w 88"/>
                <a:gd name="T13" fmla="*/ 63 h 330"/>
                <a:gd name="T14" fmla="*/ 53 w 88"/>
                <a:gd name="T15" fmla="*/ 22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9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6 w 90"/>
                <a:gd name="T1" fmla="*/ 15 h 207"/>
                <a:gd name="T2" fmla="*/ 0 w 90"/>
                <a:gd name="T3" fmla="*/ 0 h 207"/>
                <a:gd name="T4" fmla="*/ 1 w 90"/>
                <a:gd name="T5" fmla="*/ 29 h 207"/>
                <a:gd name="T6" fmla="*/ 42 w 90"/>
                <a:gd name="T7" fmla="*/ 127 h 207"/>
                <a:gd name="T8" fmla="*/ 80 w 90"/>
                <a:gd name="T9" fmla="*/ 207 h 207"/>
                <a:gd name="T10" fmla="*/ 90 w 90"/>
                <a:gd name="T11" fmla="*/ 207 h 207"/>
                <a:gd name="T12" fmla="*/ 50 w 90"/>
                <a:gd name="T13" fmla="*/ 123 h 207"/>
                <a:gd name="T14" fmla="*/ 6 w 90"/>
                <a:gd name="T15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0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101 w 115"/>
                <a:gd name="T1" fmla="*/ 409 h 467"/>
                <a:gd name="T2" fmla="*/ 78 w 115"/>
                <a:gd name="T3" fmla="*/ 344 h 467"/>
                <a:gd name="T4" fmla="*/ 29 w 115"/>
                <a:gd name="T5" fmla="*/ 151 h 467"/>
                <a:gd name="T6" fmla="*/ 13 w 115"/>
                <a:gd name="T7" fmla="*/ 53 h 467"/>
                <a:gd name="T8" fmla="*/ 0 w 115"/>
                <a:gd name="T9" fmla="*/ 0 h 467"/>
                <a:gd name="T10" fmla="*/ 21 w 115"/>
                <a:gd name="T11" fmla="*/ 152 h 467"/>
                <a:gd name="T12" fmla="*/ 69 w 115"/>
                <a:gd name="T13" fmla="*/ 347 h 467"/>
                <a:gd name="T14" fmla="*/ 103 w 115"/>
                <a:gd name="T15" fmla="*/ 441 h 467"/>
                <a:gd name="T16" fmla="*/ 115 w 115"/>
                <a:gd name="T17" fmla="*/ 467 h 467"/>
                <a:gd name="T18" fmla="*/ 112 w 115"/>
                <a:gd name="T19" fmla="*/ 458 h 467"/>
                <a:gd name="T20" fmla="*/ 101 w 115"/>
                <a:gd name="T21" fmla="*/ 40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1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17 w 36"/>
                <a:gd name="T1" fmla="*/ 633 h 633"/>
                <a:gd name="T2" fmla="*/ 13 w 36"/>
                <a:gd name="T3" fmla="*/ 597 h 633"/>
                <a:gd name="T4" fmla="*/ 5 w 36"/>
                <a:gd name="T5" fmla="*/ 398 h 633"/>
                <a:gd name="T6" fmla="*/ 13 w 36"/>
                <a:gd name="T7" fmla="*/ 198 h 633"/>
                <a:gd name="T8" fmla="*/ 22 w 36"/>
                <a:gd name="T9" fmla="*/ 99 h 633"/>
                <a:gd name="T10" fmla="*/ 36 w 36"/>
                <a:gd name="T11" fmla="*/ 0 h 633"/>
                <a:gd name="T12" fmla="*/ 35 w 36"/>
                <a:gd name="T13" fmla="*/ 0 h 633"/>
                <a:gd name="T14" fmla="*/ 20 w 36"/>
                <a:gd name="T15" fmla="*/ 99 h 633"/>
                <a:gd name="T16" fmla="*/ 10 w 36"/>
                <a:gd name="T17" fmla="*/ 198 h 633"/>
                <a:gd name="T18" fmla="*/ 1 w 36"/>
                <a:gd name="T19" fmla="*/ 398 h 633"/>
                <a:gd name="T20" fmla="*/ 7 w 36"/>
                <a:gd name="T21" fmla="*/ 589 h 633"/>
                <a:gd name="T22" fmla="*/ 16 w 36"/>
                <a:gd name="T23" fmla="*/ 632 h 633"/>
                <a:gd name="T24" fmla="*/ 17 w 36"/>
                <a:gd name="T25" fmla="*/ 633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2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2 w 28"/>
                <a:gd name="T1" fmla="*/ 59 h 59"/>
                <a:gd name="T2" fmla="*/ 28 w 28"/>
                <a:gd name="T3" fmla="*/ 59 h 59"/>
                <a:gd name="T4" fmla="*/ 0 w 28"/>
                <a:gd name="T5" fmla="*/ 0 h 59"/>
                <a:gd name="T6" fmla="*/ 22 w 28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3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4 w 17"/>
                <a:gd name="T1" fmla="*/ 54 h 107"/>
                <a:gd name="T2" fmla="*/ 17 w 17"/>
                <a:gd name="T3" fmla="*/ 107 h 107"/>
                <a:gd name="T4" fmla="*/ 10 w 17"/>
                <a:gd name="T5" fmla="*/ 44 h 107"/>
                <a:gd name="T6" fmla="*/ 9 w 17"/>
                <a:gd name="T7" fmla="*/ 43 h 107"/>
                <a:gd name="T8" fmla="*/ 0 w 17"/>
                <a:gd name="T9" fmla="*/ 0 h 107"/>
                <a:gd name="T10" fmla="*/ 0 w 17"/>
                <a:gd name="T11" fmla="*/ 8 h 107"/>
                <a:gd name="T12" fmla="*/ 4 w 17"/>
                <a:gd name="T13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4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8 w 294"/>
                <a:gd name="T1" fmla="*/ 553 h 568"/>
                <a:gd name="T2" fmla="*/ 35 w 294"/>
                <a:gd name="T3" fmla="*/ 397 h 568"/>
                <a:gd name="T4" fmla="*/ 99 w 294"/>
                <a:gd name="T5" fmla="*/ 252 h 568"/>
                <a:gd name="T6" fmla="*/ 187 w 294"/>
                <a:gd name="T7" fmla="*/ 119 h 568"/>
                <a:gd name="T8" fmla="*/ 238 w 294"/>
                <a:gd name="T9" fmla="*/ 58 h 568"/>
                <a:gd name="T10" fmla="*/ 265 w 294"/>
                <a:gd name="T11" fmla="*/ 28 h 568"/>
                <a:gd name="T12" fmla="*/ 294 w 294"/>
                <a:gd name="T13" fmla="*/ 0 h 568"/>
                <a:gd name="T14" fmla="*/ 293 w 294"/>
                <a:gd name="T15" fmla="*/ 0 h 568"/>
                <a:gd name="T16" fmla="*/ 264 w 294"/>
                <a:gd name="T17" fmla="*/ 27 h 568"/>
                <a:gd name="T18" fmla="*/ 237 w 294"/>
                <a:gd name="T19" fmla="*/ 56 h 568"/>
                <a:gd name="T20" fmla="*/ 185 w 294"/>
                <a:gd name="T21" fmla="*/ 117 h 568"/>
                <a:gd name="T22" fmla="*/ 95 w 294"/>
                <a:gd name="T23" fmla="*/ 249 h 568"/>
                <a:gd name="T24" fmla="*/ 30 w 294"/>
                <a:gd name="T25" fmla="*/ 396 h 568"/>
                <a:gd name="T26" fmla="*/ 0 w 294"/>
                <a:gd name="T27" fmla="*/ 549 h 568"/>
                <a:gd name="T28" fmla="*/ 7 w 294"/>
                <a:gd name="T29" fmla="*/ 568 h 568"/>
                <a:gd name="T30" fmla="*/ 8 w 294"/>
                <a:gd name="T31" fmla="*/ 553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5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19 w 25"/>
                <a:gd name="T3" fmla="*/ 53 h 53"/>
                <a:gd name="T4" fmla="*/ 25 w 25"/>
                <a:gd name="T5" fmla="*/ 53 h 53"/>
                <a:gd name="T6" fmla="*/ 0 w 25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6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7 w 29"/>
                <a:gd name="T3" fmla="*/ 89 h 141"/>
                <a:gd name="T4" fmla="*/ 18 w 29"/>
                <a:gd name="T5" fmla="*/ 117 h 141"/>
                <a:gd name="T6" fmla="*/ 29 w 29"/>
                <a:gd name="T7" fmla="*/ 141 h 141"/>
                <a:gd name="T8" fmla="*/ 27 w 29"/>
                <a:gd name="T9" fmla="*/ 135 h 141"/>
                <a:gd name="T10" fmla="*/ 8 w 29"/>
                <a:gd name="T11" fmla="*/ 22 h 141"/>
                <a:gd name="T12" fmla="*/ 4 w 29"/>
                <a:gd name="T13" fmla="*/ 11 h 141"/>
                <a:gd name="T14" fmla="*/ 0 w 29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7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6 h 48"/>
                <a:gd name="T2" fmla="*/ 4 w 8"/>
                <a:gd name="T3" fmla="*/ 37 h 48"/>
                <a:gd name="T4" fmla="*/ 8 w 8"/>
                <a:gd name="T5" fmla="*/ 48 h 48"/>
                <a:gd name="T6" fmla="*/ 7 w 8"/>
                <a:gd name="T7" fmla="*/ 19 h 48"/>
                <a:gd name="T8" fmla="*/ 0 w 8"/>
                <a:gd name="T9" fmla="*/ 0 h 48"/>
                <a:gd name="T10" fmla="*/ 0 w 8"/>
                <a:gd name="T11" fmla="*/ 4 h 48"/>
                <a:gd name="T12" fmla="*/ 0 w 8"/>
                <a:gd name="T13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58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11 w 44"/>
                <a:gd name="T1" fmla="*/ 28 h 111"/>
                <a:gd name="T2" fmla="*/ 0 w 44"/>
                <a:gd name="T3" fmla="*/ 0 h 111"/>
                <a:gd name="T4" fmla="*/ 11 w 44"/>
                <a:gd name="T5" fmla="*/ 49 h 111"/>
                <a:gd name="T6" fmla="*/ 14 w 44"/>
                <a:gd name="T7" fmla="*/ 58 h 111"/>
                <a:gd name="T8" fmla="*/ 39 w 44"/>
                <a:gd name="T9" fmla="*/ 111 h 111"/>
                <a:gd name="T10" fmla="*/ 44 w 44"/>
                <a:gd name="T11" fmla="*/ 111 h 111"/>
                <a:gd name="T12" fmla="*/ 22 w 44"/>
                <a:gd name="T13" fmla="*/ 52 h 111"/>
                <a:gd name="T14" fmla="*/ 11 w 44"/>
                <a:gd name="T15" fmla="*/ 2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2000" smtClean="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0CF80369-B739-4158-A22F-5FF6E8C7B2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34" name="Rectangle 116"/>
          <p:cNvSpPr>
            <a:spLocks noChangeArrowheads="1"/>
          </p:cNvSpPr>
          <p:nvPr userDrawn="1"/>
        </p:nvSpPr>
        <p:spPr bwMode="auto">
          <a:xfrm>
            <a:off x="0" y="0"/>
            <a:ext cx="990600" cy="6858000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rgbClr val="DCEFF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035" name="Group 7"/>
          <p:cNvGrpSpPr>
            <a:grpSpLocks/>
          </p:cNvGrpSpPr>
          <p:nvPr userDrawn="1"/>
        </p:nvGrpSpPr>
        <p:grpSpPr bwMode="auto">
          <a:xfrm>
            <a:off x="152400" y="1600200"/>
            <a:ext cx="8991600" cy="4724400"/>
            <a:chOff x="664" y="1951"/>
            <a:chExt cx="4308" cy="2120"/>
          </a:xfrm>
        </p:grpSpPr>
        <p:sp>
          <p:nvSpPr>
            <p:cNvPr id="1039" name="Freeform 8"/>
            <p:cNvSpPr>
              <a:spLocks/>
            </p:cNvSpPr>
            <p:nvPr/>
          </p:nvSpPr>
          <p:spPr bwMode="invGray">
            <a:xfrm>
              <a:off x="743" y="2045"/>
              <a:ext cx="1267" cy="1938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9"/>
            <p:cNvSpPr>
              <a:spLocks/>
            </p:cNvSpPr>
            <p:nvPr/>
          </p:nvSpPr>
          <p:spPr bwMode="invGray">
            <a:xfrm>
              <a:off x="703" y="2230"/>
              <a:ext cx="34" cy="28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10"/>
            <p:cNvSpPr>
              <a:spLocks/>
            </p:cNvSpPr>
            <p:nvPr/>
          </p:nvSpPr>
          <p:spPr bwMode="invGray">
            <a:xfrm>
              <a:off x="1010" y="2353"/>
              <a:ext cx="39" cy="32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11"/>
            <p:cNvSpPr>
              <a:spLocks/>
            </p:cNvSpPr>
            <p:nvPr/>
          </p:nvSpPr>
          <p:spPr bwMode="invGray">
            <a:xfrm>
              <a:off x="1792" y="2409"/>
              <a:ext cx="98" cy="74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12"/>
            <p:cNvSpPr>
              <a:spLocks/>
            </p:cNvSpPr>
            <p:nvPr/>
          </p:nvSpPr>
          <p:spPr bwMode="invGray">
            <a:xfrm>
              <a:off x="1318" y="2793"/>
              <a:ext cx="158" cy="84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13"/>
            <p:cNvSpPr>
              <a:spLocks/>
            </p:cNvSpPr>
            <p:nvPr/>
          </p:nvSpPr>
          <p:spPr bwMode="invGray">
            <a:xfrm>
              <a:off x="1448" y="2857"/>
              <a:ext cx="99" cy="41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14"/>
            <p:cNvSpPr>
              <a:spLocks/>
            </p:cNvSpPr>
            <p:nvPr/>
          </p:nvSpPr>
          <p:spPr bwMode="invGray">
            <a:xfrm>
              <a:off x="1553" y="2883"/>
              <a:ext cx="38" cy="19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6" name="Freeform 15"/>
            <p:cNvSpPr>
              <a:spLocks/>
            </p:cNvSpPr>
            <p:nvPr/>
          </p:nvSpPr>
          <p:spPr bwMode="invGray">
            <a:xfrm>
              <a:off x="1609" y="2886"/>
              <a:ext cx="12" cy="25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6"/>
            <p:cNvSpPr>
              <a:spLocks/>
            </p:cNvSpPr>
            <p:nvPr/>
          </p:nvSpPr>
          <p:spPr bwMode="invGray">
            <a:xfrm>
              <a:off x="1426" y="2040"/>
              <a:ext cx="180" cy="88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7"/>
            <p:cNvSpPr>
              <a:spLocks/>
            </p:cNvSpPr>
            <p:nvPr/>
          </p:nvSpPr>
          <p:spPr bwMode="invGray">
            <a:xfrm>
              <a:off x="1506" y="1999"/>
              <a:ext cx="146" cy="61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8"/>
            <p:cNvSpPr>
              <a:spLocks/>
            </p:cNvSpPr>
            <p:nvPr/>
          </p:nvSpPr>
          <p:spPr bwMode="invGray">
            <a:xfrm>
              <a:off x="1711" y="2069"/>
              <a:ext cx="233" cy="189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9"/>
            <p:cNvSpPr>
              <a:spLocks/>
            </p:cNvSpPr>
            <p:nvPr/>
          </p:nvSpPr>
          <p:spPr bwMode="invGray">
            <a:xfrm>
              <a:off x="1709" y="1987"/>
              <a:ext cx="44" cy="36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20"/>
            <p:cNvSpPr>
              <a:spLocks/>
            </p:cNvSpPr>
            <p:nvPr/>
          </p:nvSpPr>
          <p:spPr bwMode="invGray">
            <a:xfrm>
              <a:off x="1625" y="2057"/>
              <a:ext cx="65" cy="42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21"/>
            <p:cNvSpPr>
              <a:spLocks/>
            </p:cNvSpPr>
            <p:nvPr/>
          </p:nvSpPr>
          <p:spPr bwMode="invGray">
            <a:xfrm>
              <a:off x="1693" y="2065"/>
              <a:ext cx="54" cy="25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22"/>
            <p:cNvSpPr>
              <a:spLocks/>
            </p:cNvSpPr>
            <p:nvPr/>
          </p:nvSpPr>
          <p:spPr bwMode="invGray">
            <a:xfrm>
              <a:off x="1664" y="2029"/>
              <a:ext cx="64" cy="34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23"/>
            <p:cNvSpPr>
              <a:spLocks/>
            </p:cNvSpPr>
            <p:nvPr/>
          </p:nvSpPr>
          <p:spPr bwMode="invGray">
            <a:xfrm>
              <a:off x="1637" y="1997"/>
              <a:ext cx="44" cy="24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4"/>
            <p:cNvSpPr>
              <a:spLocks/>
            </p:cNvSpPr>
            <p:nvPr/>
          </p:nvSpPr>
          <p:spPr bwMode="invGray">
            <a:xfrm>
              <a:off x="1751" y="2000"/>
              <a:ext cx="114" cy="77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25"/>
            <p:cNvSpPr>
              <a:spLocks/>
            </p:cNvSpPr>
            <p:nvPr/>
          </p:nvSpPr>
          <p:spPr bwMode="invGray">
            <a:xfrm>
              <a:off x="664" y="2245"/>
              <a:ext cx="25" cy="15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26"/>
            <p:cNvSpPr>
              <a:spLocks/>
            </p:cNvSpPr>
            <p:nvPr/>
          </p:nvSpPr>
          <p:spPr bwMode="invGray">
            <a:xfrm>
              <a:off x="1421" y="2756"/>
              <a:ext cx="16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8" name="Freeform 27"/>
            <p:cNvSpPr>
              <a:spLocks/>
            </p:cNvSpPr>
            <p:nvPr/>
          </p:nvSpPr>
          <p:spPr bwMode="invGray">
            <a:xfrm>
              <a:off x="1424" y="2781"/>
              <a:ext cx="16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9" name="Freeform 28"/>
            <p:cNvSpPr>
              <a:spLocks/>
            </p:cNvSpPr>
            <p:nvPr/>
          </p:nvSpPr>
          <p:spPr bwMode="invGray">
            <a:xfrm>
              <a:off x="1628" y="2913"/>
              <a:ext cx="15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0" name="Freeform 29"/>
            <p:cNvSpPr>
              <a:spLocks/>
            </p:cNvSpPr>
            <p:nvPr/>
          </p:nvSpPr>
          <p:spPr bwMode="invGray">
            <a:xfrm>
              <a:off x="1752" y="2429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1" name="Freeform 30"/>
            <p:cNvSpPr>
              <a:spLocks/>
            </p:cNvSpPr>
            <p:nvPr/>
          </p:nvSpPr>
          <p:spPr bwMode="invGray">
            <a:xfrm>
              <a:off x="1652" y="2224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2" name="Freeform 31"/>
            <p:cNvSpPr>
              <a:spLocks/>
            </p:cNvSpPr>
            <p:nvPr/>
          </p:nvSpPr>
          <p:spPr bwMode="invGray">
            <a:xfrm>
              <a:off x="1717" y="2045"/>
              <a:ext cx="40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3" name="Freeform 32"/>
            <p:cNvSpPr>
              <a:spLocks/>
            </p:cNvSpPr>
            <p:nvPr/>
          </p:nvSpPr>
          <p:spPr bwMode="invGray">
            <a:xfrm>
              <a:off x="1780" y="2153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4" name="Freeform 33"/>
            <p:cNvSpPr>
              <a:spLocks/>
            </p:cNvSpPr>
            <p:nvPr/>
          </p:nvSpPr>
          <p:spPr bwMode="invGray">
            <a:xfrm>
              <a:off x="1796" y="1951"/>
              <a:ext cx="696" cy="346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5" name="Freeform 34"/>
            <p:cNvSpPr>
              <a:spLocks/>
            </p:cNvSpPr>
            <p:nvPr/>
          </p:nvSpPr>
          <p:spPr bwMode="invGray">
            <a:xfrm>
              <a:off x="2009" y="2135"/>
              <a:ext cx="40" cy="24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6" name="Freeform 35"/>
            <p:cNvSpPr>
              <a:spLocks/>
            </p:cNvSpPr>
            <p:nvPr/>
          </p:nvSpPr>
          <p:spPr bwMode="invGray">
            <a:xfrm>
              <a:off x="2292" y="2201"/>
              <a:ext cx="129" cy="54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7" name="Freeform 36"/>
            <p:cNvSpPr>
              <a:spLocks/>
            </p:cNvSpPr>
            <p:nvPr/>
          </p:nvSpPr>
          <p:spPr bwMode="invGray">
            <a:xfrm>
              <a:off x="2393" y="2038"/>
              <a:ext cx="40" cy="24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8" name="Freeform 37"/>
            <p:cNvSpPr>
              <a:spLocks/>
            </p:cNvSpPr>
            <p:nvPr/>
          </p:nvSpPr>
          <p:spPr bwMode="invGray">
            <a:xfrm>
              <a:off x="2662" y="2006"/>
              <a:ext cx="155" cy="63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9" name="Freeform 38"/>
            <p:cNvSpPr>
              <a:spLocks/>
            </p:cNvSpPr>
            <p:nvPr/>
          </p:nvSpPr>
          <p:spPr bwMode="invGray">
            <a:xfrm>
              <a:off x="2759" y="2039"/>
              <a:ext cx="49" cy="21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0" name="Freeform 39"/>
            <p:cNvSpPr>
              <a:spLocks/>
            </p:cNvSpPr>
            <p:nvPr/>
          </p:nvSpPr>
          <p:spPr bwMode="invGray">
            <a:xfrm>
              <a:off x="2467" y="2311"/>
              <a:ext cx="109" cy="13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1" name="Freeform 40"/>
            <p:cNvSpPr>
              <a:spLocks/>
            </p:cNvSpPr>
            <p:nvPr/>
          </p:nvSpPr>
          <p:spPr bwMode="invGray">
            <a:xfrm>
              <a:off x="2413" y="2359"/>
              <a:ext cx="68" cy="68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2" name="Freeform 41"/>
            <p:cNvSpPr>
              <a:spLocks/>
            </p:cNvSpPr>
            <p:nvPr/>
          </p:nvSpPr>
          <p:spPr bwMode="invGray">
            <a:xfrm>
              <a:off x="4099" y="3502"/>
              <a:ext cx="474" cy="495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3" name="Freeform 42"/>
            <p:cNvSpPr>
              <a:spLocks/>
            </p:cNvSpPr>
            <p:nvPr/>
          </p:nvSpPr>
          <p:spPr bwMode="invGray">
            <a:xfrm>
              <a:off x="4246" y="3241"/>
              <a:ext cx="319" cy="210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4" name="Freeform 43"/>
            <p:cNvSpPr>
              <a:spLocks/>
            </p:cNvSpPr>
            <p:nvPr/>
          </p:nvSpPr>
          <p:spPr bwMode="invGray">
            <a:xfrm>
              <a:off x="4255" y="3243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20 w 416"/>
                <a:gd name="T3" fmla="*/ 37 h 282"/>
                <a:gd name="T4" fmla="*/ 28 w 416"/>
                <a:gd name="T5" fmla="*/ 49 h 282"/>
                <a:gd name="T6" fmla="*/ 84 w 416"/>
                <a:gd name="T7" fmla="*/ 89 h 282"/>
                <a:gd name="T8" fmla="*/ 120 w 416"/>
                <a:gd name="T9" fmla="*/ 113 h 282"/>
                <a:gd name="T10" fmla="*/ 132 w 416"/>
                <a:gd name="T11" fmla="*/ 121 h 282"/>
                <a:gd name="T12" fmla="*/ 136 w 416"/>
                <a:gd name="T13" fmla="*/ 169 h 282"/>
                <a:gd name="T14" fmla="*/ 116 w 416"/>
                <a:gd name="T15" fmla="*/ 201 h 282"/>
                <a:gd name="T16" fmla="*/ 136 w 416"/>
                <a:gd name="T17" fmla="*/ 197 h 282"/>
                <a:gd name="T18" fmla="*/ 148 w 416"/>
                <a:gd name="T19" fmla="*/ 189 h 282"/>
                <a:gd name="T20" fmla="*/ 160 w 416"/>
                <a:gd name="T21" fmla="*/ 201 h 282"/>
                <a:gd name="T22" fmla="*/ 184 w 416"/>
                <a:gd name="T23" fmla="*/ 217 h 282"/>
                <a:gd name="T24" fmla="*/ 208 w 416"/>
                <a:gd name="T25" fmla="*/ 233 h 282"/>
                <a:gd name="T26" fmla="*/ 240 w 416"/>
                <a:gd name="T27" fmla="*/ 221 h 282"/>
                <a:gd name="T28" fmla="*/ 248 w 416"/>
                <a:gd name="T29" fmla="*/ 197 h 282"/>
                <a:gd name="T30" fmla="*/ 268 w 416"/>
                <a:gd name="T31" fmla="*/ 201 h 282"/>
                <a:gd name="T32" fmla="*/ 292 w 416"/>
                <a:gd name="T33" fmla="*/ 209 h 282"/>
                <a:gd name="T34" fmla="*/ 340 w 416"/>
                <a:gd name="T35" fmla="*/ 281 h 282"/>
                <a:gd name="T36" fmla="*/ 356 w 416"/>
                <a:gd name="T37" fmla="*/ 277 h 282"/>
                <a:gd name="T38" fmla="*/ 352 w 416"/>
                <a:gd name="T39" fmla="*/ 253 h 282"/>
                <a:gd name="T40" fmla="*/ 316 w 416"/>
                <a:gd name="T41" fmla="*/ 197 h 282"/>
                <a:gd name="T42" fmla="*/ 360 w 416"/>
                <a:gd name="T43" fmla="*/ 173 h 282"/>
                <a:gd name="T44" fmla="*/ 408 w 416"/>
                <a:gd name="T45" fmla="*/ 145 h 282"/>
                <a:gd name="T46" fmla="*/ 409 w 416"/>
                <a:gd name="T47" fmla="*/ 120 h 282"/>
                <a:gd name="T48" fmla="*/ 367 w 416"/>
                <a:gd name="T49" fmla="*/ 138 h 282"/>
                <a:gd name="T50" fmla="*/ 308 w 416"/>
                <a:gd name="T51" fmla="*/ 137 h 282"/>
                <a:gd name="T52" fmla="*/ 264 w 416"/>
                <a:gd name="T53" fmla="*/ 97 h 282"/>
                <a:gd name="T54" fmla="*/ 180 w 416"/>
                <a:gd name="T55" fmla="*/ 61 h 282"/>
                <a:gd name="T56" fmla="*/ 132 w 416"/>
                <a:gd name="T57" fmla="*/ 33 h 282"/>
                <a:gd name="T58" fmla="*/ 92 w 416"/>
                <a:gd name="T59" fmla="*/ 41 h 282"/>
                <a:gd name="T60" fmla="*/ 76 w 416"/>
                <a:gd name="T61" fmla="*/ 57 h 282"/>
                <a:gd name="T62" fmla="*/ 56 w 416"/>
                <a:gd name="T63" fmla="*/ 17 h 282"/>
                <a:gd name="T64" fmla="*/ 0 w 416"/>
                <a:gd name="T65" fmla="*/ 1 h 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5" name="Freeform 44"/>
            <p:cNvSpPr>
              <a:spLocks/>
            </p:cNvSpPr>
            <p:nvPr/>
          </p:nvSpPr>
          <p:spPr bwMode="invGray">
            <a:xfrm>
              <a:off x="4485" y="4013"/>
              <a:ext cx="45" cy="58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6" name="Freeform 45"/>
            <p:cNvSpPr>
              <a:spLocks/>
            </p:cNvSpPr>
            <p:nvPr/>
          </p:nvSpPr>
          <p:spPr bwMode="invGray">
            <a:xfrm>
              <a:off x="4621" y="3923"/>
              <a:ext cx="164" cy="85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7" name="Freeform 46"/>
            <p:cNvSpPr>
              <a:spLocks/>
            </p:cNvSpPr>
            <p:nvPr/>
          </p:nvSpPr>
          <p:spPr bwMode="invGray">
            <a:xfrm>
              <a:off x="4791" y="3873"/>
              <a:ext cx="104" cy="92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8" name="Freeform 47"/>
            <p:cNvSpPr>
              <a:spLocks/>
            </p:cNvSpPr>
            <p:nvPr/>
          </p:nvSpPr>
          <p:spPr bwMode="invGray">
            <a:xfrm>
              <a:off x="4846" y="3832"/>
              <a:ext cx="37" cy="26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79" name="Freeform 48"/>
            <p:cNvSpPr>
              <a:spLocks/>
            </p:cNvSpPr>
            <p:nvPr/>
          </p:nvSpPr>
          <p:spPr bwMode="invGray">
            <a:xfrm>
              <a:off x="3123" y="3346"/>
              <a:ext cx="123" cy="201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0" name="Freeform 49"/>
            <p:cNvSpPr>
              <a:spLocks/>
            </p:cNvSpPr>
            <p:nvPr/>
          </p:nvSpPr>
          <p:spPr bwMode="invGray">
            <a:xfrm>
              <a:off x="3655" y="3034"/>
              <a:ext cx="49" cy="61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1" name="Freeform 50"/>
            <p:cNvSpPr>
              <a:spLocks/>
            </p:cNvSpPr>
            <p:nvPr/>
          </p:nvSpPr>
          <p:spPr bwMode="invGray">
            <a:xfrm>
              <a:off x="3988" y="3100"/>
              <a:ext cx="111" cy="183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2" name="Freeform 51"/>
            <p:cNvSpPr>
              <a:spLocks/>
            </p:cNvSpPr>
            <p:nvPr/>
          </p:nvSpPr>
          <p:spPr bwMode="invGray">
            <a:xfrm>
              <a:off x="3894" y="3043"/>
              <a:ext cx="71" cy="137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3" name="Freeform 52"/>
            <p:cNvSpPr>
              <a:spLocks/>
            </p:cNvSpPr>
            <p:nvPr/>
          </p:nvSpPr>
          <p:spPr bwMode="invGray">
            <a:xfrm>
              <a:off x="3943" y="3153"/>
              <a:ext cx="40" cy="131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4" name="Freeform 53"/>
            <p:cNvSpPr>
              <a:spLocks/>
            </p:cNvSpPr>
            <p:nvPr/>
          </p:nvSpPr>
          <p:spPr bwMode="invGray">
            <a:xfrm>
              <a:off x="3988" y="3290"/>
              <a:ext cx="65" cy="53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5" name="Freeform 54"/>
            <p:cNvSpPr>
              <a:spLocks/>
            </p:cNvSpPr>
            <p:nvPr/>
          </p:nvSpPr>
          <p:spPr bwMode="invGray">
            <a:xfrm>
              <a:off x="4092" y="3195"/>
              <a:ext cx="83" cy="118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6" name="Freeform 55"/>
            <p:cNvSpPr>
              <a:spLocks/>
            </p:cNvSpPr>
            <p:nvPr/>
          </p:nvSpPr>
          <p:spPr bwMode="invGray">
            <a:xfrm>
              <a:off x="4064" y="2777"/>
              <a:ext cx="22" cy="71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7" name="Freeform 56"/>
            <p:cNvSpPr>
              <a:spLocks/>
            </p:cNvSpPr>
            <p:nvPr/>
          </p:nvSpPr>
          <p:spPr bwMode="invGray">
            <a:xfrm>
              <a:off x="4078" y="2896"/>
              <a:ext cx="61" cy="118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8" name="Freeform 57"/>
            <p:cNvSpPr>
              <a:spLocks/>
            </p:cNvSpPr>
            <p:nvPr/>
          </p:nvSpPr>
          <p:spPr bwMode="invGray">
            <a:xfrm>
              <a:off x="4121" y="3052"/>
              <a:ext cx="64" cy="78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9" name="Freeform 58"/>
            <p:cNvSpPr>
              <a:spLocks/>
            </p:cNvSpPr>
            <p:nvPr/>
          </p:nvSpPr>
          <p:spPr bwMode="invGray">
            <a:xfrm>
              <a:off x="4197" y="3193"/>
              <a:ext cx="29" cy="49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0" name="Freeform 59"/>
            <p:cNvSpPr>
              <a:spLocks/>
            </p:cNvSpPr>
            <p:nvPr/>
          </p:nvSpPr>
          <p:spPr bwMode="invGray">
            <a:xfrm>
              <a:off x="4181" y="3275"/>
              <a:ext cx="18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1" name="Freeform 60"/>
            <p:cNvSpPr>
              <a:spLocks/>
            </p:cNvSpPr>
            <p:nvPr/>
          </p:nvSpPr>
          <p:spPr bwMode="invGray">
            <a:xfrm>
              <a:off x="4208" y="3265"/>
              <a:ext cx="45" cy="36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2" name="Freeform 61"/>
            <p:cNvSpPr>
              <a:spLocks/>
            </p:cNvSpPr>
            <p:nvPr/>
          </p:nvSpPr>
          <p:spPr bwMode="invGray">
            <a:xfrm>
              <a:off x="4277" y="3335"/>
              <a:ext cx="24" cy="33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3" name="Freeform 62"/>
            <p:cNvSpPr>
              <a:spLocks/>
            </p:cNvSpPr>
            <p:nvPr/>
          </p:nvSpPr>
          <p:spPr bwMode="invGray">
            <a:xfrm>
              <a:off x="4544" y="3293"/>
              <a:ext cx="46" cy="47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4" name="Freeform 63"/>
            <p:cNvSpPr>
              <a:spLocks/>
            </p:cNvSpPr>
            <p:nvPr/>
          </p:nvSpPr>
          <p:spPr bwMode="invGray">
            <a:xfrm>
              <a:off x="4147" y="3352"/>
              <a:ext cx="46" cy="50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5" name="Freeform 64"/>
            <p:cNvSpPr>
              <a:spLocks/>
            </p:cNvSpPr>
            <p:nvPr/>
          </p:nvSpPr>
          <p:spPr bwMode="invGray">
            <a:xfrm>
              <a:off x="4098" y="3371"/>
              <a:ext cx="32" cy="27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6" name="Freeform 65"/>
            <p:cNvSpPr>
              <a:spLocks/>
            </p:cNvSpPr>
            <p:nvPr/>
          </p:nvSpPr>
          <p:spPr bwMode="invGray">
            <a:xfrm>
              <a:off x="4077" y="3342"/>
              <a:ext cx="24" cy="31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7" name="Freeform 66"/>
            <p:cNvSpPr>
              <a:spLocks/>
            </p:cNvSpPr>
            <p:nvPr/>
          </p:nvSpPr>
          <p:spPr bwMode="invGray">
            <a:xfrm>
              <a:off x="4111" y="3353"/>
              <a:ext cx="34" cy="24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8" name="Freeform 67"/>
            <p:cNvSpPr>
              <a:spLocks/>
            </p:cNvSpPr>
            <p:nvPr/>
          </p:nvSpPr>
          <p:spPr bwMode="invGray">
            <a:xfrm>
              <a:off x="4062" y="3021"/>
              <a:ext cx="27" cy="55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99" name="Freeform 68"/>
            <p:cNvSpPr>
              <a:spLocks/>
            </p:cNvSpPr>
            <p:nvPr/>
          </p:nvSpPr>
          <p:spPr bwMode="invGray">
            <a:xfrm>
              <a:off x="4113" y="3012"/>
              <a:ext cx="19" cy="56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0" name="Freeform 69"/>
            <p:cNvSpPr>
              <a:spLocks/>
            </p:cNvSpPr>
            <p:nvPr/>
          </p:nvSpPr>
          <p:spPr bwMode="invGray">
            <a:xfrm>
              <a:off x="4135" y="2995"/>
              <a:ext cx="10" cy="25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1" name="Freeform 70"/>
            <p:cNvSpPr>
              <a:spLocks/>
            </p:cNvSpPr>
            <p:nvPr/>
          </p:nvSpPr>
          <p:spPr bwMode="invGray">
            <a:xfrm>
              <a:off x="4145" y="3007"/>
              <a:ext cx="21" cy="48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2" name="Freeform 71"/>
            <p:cNvSpPr>
              <a:spLocks/>
            </p:cNvSpPr>
            <p:nvPr/>
          </p:nvSpPr>
          <p:spPr bwMode="invGray">
            <a:xfrm>
              <a:off x="3876" y="3076"/>
              <a:ext cx="12" cy="27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3" name="Freeform 72"/>
            <p:cNvSpPr>
              <a:spLocks/>
            </p:cNvSpPr>
            <p:nvPr/>
          </p:nvSpPr>
          <p:spPr bwMode="invGray">
            <a:xfrm>
              <a:off x="3866" y="3053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4" name="Freeform 73"/>
            <p:cNvSpPr>
              <a:spLocks/>
            </p:cNvSpPr>
            <p:nvPr/>
          </p:nvSpPr>
          <p:spPr bwMode="invGray">
            <a:xfrm>
              <a:off x="3862" y="3035"/>
              <a:ext cx="11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5" name="Freeform 74"/>
            <p:cNvSpPr>
              <a:spLocks/>
            </p:cNvSpPr>
            <p:nvPr/>
          </p:nvSpPr>
          <p:spPr bwMode="invGray">
            <a:xfrm>
              <a:off x="3850" y="2995"/>
              <a:ext cx="11" cy="19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6" name="Freeform 75"/>
            <p:cNvSpPr>
              <a:spLocks/>
            </p:cNvSpPr>
            <p:nvPr/>
          </p:nvSpPr>
          <p:spPr bwMode="invGray">
            <a:xfrm>
              <a:off x="3852" y="3020"/>
              <a:ext cx="17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7" name="Freeform 76"/>
            <p:cNvSpPr>
              <a:spLocks/>
            </p:cNvSpPr>
            <p:nvPr/>
          </p:nvSpPr>
          <p:spPr bwMode="invGray">
            <a:xfrm>
              <a:off x="4688" y="3643"/>
              <a:ext cx="45" cy="60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8" name="Freeform 77"/>
            <p:cNvSpPr>
              <a:spLocks/>
            </p:cNvSpPr>
            <p:nvPr/>
          </p:nvSpPr>
          <p:spPr bwMode="invGray">
            <a:xfrm>
              <a:off x="4919" y="3594"/>
              <a:ext cx="53" cy="46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09" name="Freeform 78"/>
            <p:cNvSpPr>
              <a:spLocks/>
            </p:cNvSpPr>
            <p:nvPr/>
          </p:nvSpPr>
          <p:spPr bwMode="invGray">
            <a:xfrm>
              <a:off x="4759" y="3569"/>
              <a:ext cx="17" cy="24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0" name="Freeform 79"/>
            <p:cNvSpPr>
              <a:spLocks/>
            </p:cNvSpPr>
            <p:nvPr/>
          </p:nvSpPr>
          <p:spPr bwMode="invGray">
            <a:xfrm>
              <a:off x="4751" y="3547"/>
              <a:ext cx="21" cy="17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1" name="Freeform 80"/>
            <p:cNvSpPr>
              <a:spLocks/>
            </p:cNvSpPr>
            <p:nvPr/>
          </p:nvSpPr>
          <p:spPr bwMode="invGray">
            <a:xfrm>
              <a:off x="4598" y="3353"/>
              <a:ext cx="24" cy="33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2" name="Freeform 81"/>
            <p:cNvSpPr>
              <a:spLocks/>
            </p:cNvSpPr>
            <p:nvPr/>
          </p:nvSpPr>
          <p:spPr bwMode="invGray">
            <a:xfrm>
              <a:off x="4632" y="3396"/>
              <a:ext cx="26" cy="33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3" name="Freeform 82"/>
            <p:cNvSpPr>
              <a:spLocks/>
            </p:cNvSpPr>
            <p:nvPr/>
          </p:nvSpPr>
          <p:spPr bwMode="invGray">
            <a:xfrm>
              <a:off x="4659" y="3459"/>
              <a:ext cx="28" cy="28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4" name="Freeform 83"/>
            <p:cNvSpPr>
              <a:spLocks/>
            </p:cNvSpPr>
            <p:nvPr/>
          </p:nvSpPr>
          <p:spPr bwMode="invGray">
            <a:xfrm>
              <a:off x="4693" y="3449"/>
              <a:ext cx="28" cy="26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5" name="Freeform 84"/>
            <p:cNvSpPr>
              <a:spLocks/>
            </p:cNvSpPr>
            <p:nvPr/>
          </p:nvSpPr>
          <p:spPr bwMode="invGray">
            <a:xfrm>
              <a:off x="4683" y="3413"/>
              <a:ext cx="26" cy="20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6" name="Freeform 85"/>
            <p:cNvSpPr>
              <a:spLocks/>
            </p:cNvSpPr>
            <p:nvPr/>
          </p:nvSpPr>
          <p:spPr bwMode="invGray">
            <a:xfrm>
              <a:off x="4657" y="3388"/>
              <a:ext cx="26" cy="35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7" name="Freeform 86"/>
            <p:cNvSpPr>
              <a:spLocks/>
            </p:cNvSpPr>
            <p:nvPr/>
          </p:nvSpPr>
          <p:spPr bwMode="invGray">
            <a:xfrm>
              <a:off x="4625" y="3372"/>
              <a:ext cx="24" cy="26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8" name="Freeform 87"/>
            <p:cNvSpPr>
              <a:spLocks/>
            </p:cNvSpPr>
            <p:nvPr/>
          </p:nvSpPr>
          <p:spPr bwMode="invGray">
            <a:xfrm>
              <a:off x="4665" y="3425"/>
              <a:ext cx="24" cy="26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19" name="Freeform 88"/>
            <p:cNvSpPr>
              <a:spLocks/>
            </p:cNvSpPr>
            <p:nvPr/>
          </p:nvSpPr>
          <p:spPr bwMode="invGray">
            <a:xfrm>
              <a:off x="3055" y="2051"/>
              <a:ext cx="141" cy="108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0" name="Freeform 89"/>
            <p:cNvSpPr>
              <a:spLocks/>
            </p:cNvSpPr>
            <p:nvPr/>
          </p:nvSpPr>
          <p:spPr bwMode="invGray">
            <a:xfrm>
              <a:off x="3139" y="2155"/>
              <a:ext cx="40" cy="12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1" name="Freeform 90"/>
            <p:cNvSpPr>
              <a:spLocks/>
            </p:cNvSpPr>
            <p:nvPr/>
          </p:nvSpPr>
          <p:spPr bwMode="invGray">
            <a:xfrm>
              <a:off x="3344" y="1999"/>
              <a:ext cx="42" cy="28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2" name="Freeform 91"/>
            <p:cNvSpPr>
              <a:spLocks/>
            </p:cNvSpPr>
            <p:nvPr/>
          </p:nvSpPr>
          <p:spPr bwMode="invGray">
            <a:xfrm>
              <a:off x="3374" y="2012"/>
              <a:ext cx="50" cy="20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3" name="Freeform 92"/>
            <p:cNvSpPr>
              <a:spLocks/>
            </p:cNvSpPr>
            <p:nvPr/>
          </p:nvSpPr>
          <p:spPr bwMode="invGray">
            <a:xfrm>
              <a:off x="3428" y="2015"/>
              <a:ext cx="50" cy="32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4" name="Freeform 93"/>
            <p:cNvSpPr>
              <a:spLocks/>
            </p:cNvSpPr>
            <p:nvPr/>
          </p:nvSpPr>
          <p:spPr bwMode="invGray">
            <a:xfrm>
              <a:off x="3777" y="2042"/>
              <a:ext cx="88" cy="31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5" name="Freeform 94"/>
            <p:cNvSpPr>
              <a:spLocks/>
            </p:cNvSpPr>
            <p:nvPr/>
          </p:nvSpPr>
          <p:spPr bwMode="invGray">
            <a:xfrm>
              <a:off x="3867" y="2041"/>
              <a:ext cx="46" cy="24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6" name="Freeform 95"/>
            <p:cNvSpPr>
              <a:spLocks/>
            </p:cNvSpPr>
            <p:nvPr/>
          </p:nvSpPr>
          <p:spPr bwMode="invGray">
            <a:xfrm>
              <a:off x="3846" y="2070"/>
              <a:ext cx="37" cy="17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" name="Freeform 96"/>
            <p:cNvSpPr>
              <a:spLocks/>
            </p:cNvSpPr>
            <p:nvPr/>
          </p:nvSpPr>
          <p:spPr bwMode="invGray">
            <a:xfrm>
              <a:off x="4098" y="2294"/>
              <a:ext cx="76" cy="115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" name="Freeform 97"/>
            <p:cNvSpPr>
              <a:spLocks/>
            </p:cNvSpPr>
            <p:nvPr/>
          </p:nvSpPr>
          <p:spPr bwMode="invGray">
            <a:xfrm>
              <a:off x="4159" y="2412"/>
              <a:ext cx="55" cy="78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" name="Freeform 98"/>
            <p:cNvSpPr>
              <a:spLocks/>
            </p:cNvSpPr>
            <p:nvPr/>
          </p:nvSpPr>
          <p:spPr bwMode="invGray">
            <a:xfrm>
              <a:off x="4123" y="2492"/>
              <a:ext cx="109" cy="189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" name="Freeform 99"/>
            <p:cNvSpPr>
              <a:spLocks/>
            </p:cNvSpPr>
            <p:nvPr/>
          </p:nvSpPr>
          <p:spPr bwMode="invGray">
            <a:xfrm>
              <a:off x="3062" y="1988"/>
              <a:ext cx="52" cy="30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" name="Freeform 100"/>
            <p:cNvSpPr>
              <a:spLocks/>
            </p:cNvSpPr>
            <p:nvPr/>
          </p:nvSpPr>
          <p:spPr bwMode="invGray">
            <a:xfrm>
              <a:off x="2955" y="1997"/>
              <a:ext cx="19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" name="Freeform 101"/>
            <p:cNvSpPr>
              <a:spLocks/>
            </p:cNvSpPr>
            <p:nvPr/>
          </p:nvSpPr>
          <p:spPr bwMode="invGray">
            <a:xfrm>
              <a:off x="2979" y="1996"/>
              <a:ext cx="37" cy="27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" name="Freeform 102"/>
            <p:cNvSpPr>
              <a:spLocks/>
            </p:cNvSpPr>
            <p:nvPr/>
          </p:nvSpPr>
          <p:spPr bwMode="invGray">
            <a:xfrm>
              <a:off x="3040" y="1987"/>
              <a:ext cx="20" cy="16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" name="Freeform 103"/>
            <p:cNvSpPr>
              <a:spLocks/>
            </p:cNvSpPr>
            <p:nvPr/>
          </p:nvSpPr>
          <p:spPr bwMode="invGray">
            <a:xfrm>
              <a:off x="3022" y="2005"/>
              <a:ext cx="15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5" name="Freeform 104"/>
            <p:cNvSpPr>
              <a:spLocks/>
            </p:cNvSpPr>
            <p:nvPr/>
          </p:nvSpPr>
          <p:spPr bwMode="invGray">
            <a:xfrm>
              <a:off x="4162" y="2021"/>
              <a:ext cx="18" cy="33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6" name="Freeform 105"/>
            <p:cNvSpPr>
              <a:spLocks/>
            </p:cNvSpPr>
            <p:nvPr/>
          </p:nvSpPr>
          <p:spPr bwMode="invGray">
            <a:xfrm>
              <a:off x="3278" y="3473"/>
              <a:ext cx="31" cy="18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7" name="Freeform 106"/>
            <p:cNvSpPr>
              <a:spLocks/>
            </p:cNvSpPr>
            <p:nvPr/>
          </p:nvSpPr>
          <p:spPr bwMode="invGray">
            <a:xfrm>
              <a:off x="3318" y="3466"/>
              <a:ext cx="11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8" name="Freeform 107"/>
            <p:cNvSpPr>
              <a:spLocks/>
            </p:cNvSpPr>
            <p:nvPr/>
          </p:nvSpPr>
          <p:spPr bwMode="invGray">
            <a:xfrm>
              <a:off x="3251" y="3312"/>
              <a:ext cx="9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9" name="Freeform 108"/>
            <p:cNvSpPr>
              <a:spLocks/>
            </p:cNvSpPr>
            <p:nvPr/>
          </p:nvSpPr>
          <p:spPr bwMode="invGray">
            <a:xfrm>
              <a:off x="3311" y="3239"/>
              <a:ext cx="11" cy="19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0" name="Freeform 109"/>
            <p:cNvSpPr>
              <a:spLocks/>
            </p:cNvSpPr>
            <p:nvPr/>
          </p:nvSpPr>
          <p:spPr bwMode="invGray">
            <a:xfrm>
              <a:off x="3287" y="3238"/>
              <a:ext cx="11" cy="19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1" name="Freeform 110"/>
            <p:cNvSpPr>
              <a:spLocks/>
            </p:cNvSpPr>
            <p:nvPr/>
          </p:nvSpPr>
          <p:spPr bwMode="invGray">
            <a:xfrm>
              <a:off x="3276" y="3260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2" name="Freeform 111"/>
            <p:cNvSpPr>
              <a:spLocks/>
            </p:cNvSpPr>
            <p:nvPr/>
          </p:nvSpPr>
          <p:spPr bwMode="invGray">
            <a:xfrm>
              <a:off x="3251" y="3294"/>
              <a:ext cx="9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3" name="Freeform 112"/>
            <p:cNvSpPr>
              <a:spLocks/>
            </p:cNvSpPr>
            <p:nvPr/>
          </p:nvSpPr>
          <p:spPr bwMode="invGray">
            <a:xfrm>
              <a:off x="3270" y="3281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4" name="Freeform 113"/>
            <p:cNvSpPr>
              <a:spLocks/>
            </p:cNvSpPr>
            <p:nvPr/>
          </p:nvSpPr>
          <p:spPr bwMode="invGray">
            <a:xfrm>
              <a:off x="2537" y="2293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5" name="Freeform 114"/>
            <p:cNvSpPr>
              <a:spLocks/>
            </p:cNvSpPr>
            <p:nvPr/>
          </p:nvSpPr>
          <p:spPr bwMode="invGray">
            <a:xfrm>
              <a:off x="2476" y="2259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46" name="Freeform 115"/>
            <p:cNvSpPr>
              <a:spLocks/>
            </p:cNvSpPr>
            <p:nvPr/>
          </p:nvSpPr>
          <p:spPr bwMode="invGray">
            <a:xfrm>
              <a:off x="2238" y="2042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C0C0C0">
                <a:alpha val="3803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6" name="AutoShape 117"/>
          <p:cNvSpPr>
            <a:spLocks noChangeArrowheads="1"/>
          </p:cNvSpPr>
          <p:nvPr userDrawn="1"/>
        </p:nvSpPr>
        <p:spPr bwMode="gray">
          <a:xfrm rot="5400000">
            <a:off x="228600" y="381000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7" name="AutoShape 118"/>
          <p:cNvSpPr>
            <a:spLocks noChangeArrowheads="1"/>
          </p:cNvSpPr>
          <p:nvPr userDrawn="1"/>
        </p:nvSpPr>
        <p:spPr bwMode="gray">
          <a:xfrm rot="5400000">
            <a:off x="533400" y="381000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8392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8" name="AutoShape 119"/>
          <p:cNvSpPr>
            <a:spLocks noChangeArrowheads="1"/>
          </p:cNvSpPr>
          <p:nvPr userDrawn="1"/>
        </p:nvSpPr>
        <p:spPr bwMode="gray">
          <a:xfrm rot="5400000">
            <a:off x="838200" y="381000"/>
            <a:ext cx="381000" cy="228600"/>
          </a:xfrm>
          <a:prstGeom prst="triangle">
            <a:avLst>
              <a:gd name="adj" fmla="val 50000"/>
            </a:avLst>
          </a:prstGeom>
          <a:solidFill>
            <a:schemeClr val="bg2">
              <a:alpha val="8392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e.ru/data/2013/12/19/1338937415/Upr_01_2014-34_39.pdf" TargetMode="External"/><Relationship Id="rId2" Type="http://schemas.openxmlformats.org/officeDocument/2006/relationships/hyperlink" Target="https://portalobrazovaniya.ru/servisy/publik/publ?id=4405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multiurok.ru/files/ispolzovanie-elementov-singapurskoi-metodiki-v-nac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828800"/>
            <a:ext cx="7772400" cy="147002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Сингапурская методика обучения</a:t>
            </a:r>
          </a:p>
        </p:txBody>
      </p:sp>
      <p:sp>
        <p:nvSpPr>
          <p:cNvPr id="18435" name="TextBox 1"/>
          <p:cNvSpPr txBox="1">
            <a:spLocks noChangeArrowheads="1"/>
          </p:cNvSpPr>
          <p:nvPr/>
        </p:nvSpPr>
        <p:spPr bwMode="auto">
          <a:xfrm>
            <a:off x="4572000" y="5029200"/>
            <a:ext cx="4495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 smtClean="0">
                <a:latin typeface="Comic Sans MS" panose="030F0702030302020204" pitchFamily="66" charset="0"/>
              </a:rPr>
              <a:t>Подготовила: </a:t>
            </a:r>
            <a:r>
              <a:rPr lang="ru-RU" altLang="ru-RU" sz="2000" dirty="0" err="1" smtClean="0">
                <a:latin typeface="Comic Sans MS" panose="030F0702030302020204" pitchFamily="66" charset="0"/>
              </a:rPr>
              <a:t>Шайгозова</a:t>
            </a:r>
            <a:r>
              <a:rPr lang="ru-RU" altLang="ru-RU" sz="2000" dirty="0" smtClean="0">
                <a:latin typeface="Comic Sans MS" panose="030F0702030302020204" pitchFamily="66" charset="0"/>
              </a:rPr>
              <a:t> А.М.</a:t>
            </a:r>
            <a:endParaRPr lang="ru-RU" altLang="ru-RU" sz="2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«Тим Чир»</a:t>
            </a:r>
            <a:br>
              <a:rPr lang="ru-RU" altLang="ru-RU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</a:br>
            <a:endParaRPr lang="ru-RU" altLang="ru-RU" sz="3200" b="1" u="sng" dirty="0" smtClean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647700" y="1004888"/>
            <a:ext cx="7848600" cy="569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Comic Sans MS" panose="030F0702030302020204" pitchFamily="66" charset="0"/>
              </a:rPr>
              <a:t>Для физкультминутки можно использовать структуру ТИМ ЧИР – «кричалка, девиз». </a:t>
            </a:r>
            <a:r>
              <a:rPr lang="ru-RU" altLang="ru-RU" sz="2800" b="1">
                <a:solidFill>
                  <a:schemeClr val="tx1"/>
                </a:solidFill>
                <a:latin typeface="Comic Sans MS" panose="030F0702030302020204" pitchFamily="66" charset="0"/>
              </a:rPr>
              <a:t>ТИМ ЧИР </a:t>
            </a:r>
            <a:r>
              <a:rPr lang="ru-RU" altLang="ru-RU" sz="2800">
                <a:solidFill>
                  <a:schemeClr val="tx1"/>
                </a:solidFill>
                <a:latin typeface="Comic Sans MS" panose="030F0702030302020204" pitchFamily="66" charset="0"/>
              </a:rPr>
              <a:t>– это короткое, веселое упражнение для поднятия духа аудитории, поощрения или выражения благодарности.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Comic Sans MS" panose="030F0702030302020204" pitchFamily="66" charset="0"/>
              </a:rPr>
              <a:t>1.Стряхнули с себя лень и усталость.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Comic Sans MS" panose="030F0702030302020204" pitchFamily="66" charset="0"/>
              </a:rPr>
              <a:t>2. Потянулись к звездным далям.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Comic Sans MS" panose="030F0702030302020204" pitchFamily="66" charset="0"/>
              </a:rPr>
              <a:t>3. Спрятались (присели) от бед и опасностей.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Comic Sans MS" panose="030F0702030302020204" pitchFamily="66" charset="0"/>
              </a:rPr>
              <a:t>4. Улыбнулись друзьям и весеннему солнышку.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>
                <a:solidFill>
                  <a:schemeClr val="tx1"/>
                </a:solidFill>
                <a:latin typeface="Comic Sans MS" panose="030F0702030302020204" pitchFamily="66" charset="0"/>
              </a:rPr>
              <a:t>5. Без шума, тихо приземлились за своими рабочими столами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Микс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Пэа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Шэа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»</a:t>
            </a:r>
            <a:r>
              <a:rPr lang="ru-RU" alt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685800" y="1371600"/>
            <a:ext cx="2971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Comic Sans MS" panose="030F0702030302020204" pitchFamily="66" charset="0"/>
              </a:rPr>
              <a:t>Ученики под музыку перемещаются по кабинету, как только музыка прекращает играть, образуют пару для обсуждения темы</a:t>
            </a:r>
          </a:p>
        </p:txBody>
      </p:sp>
      <p:pic>
        <p:nvPicPr>
          <p:cNvPr id="29700" name="Рисунок 3" descr="C:\Users\user\Desktop\teachers-students-fellows-board-white-background-1280x9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219200"/>
            <a:ext cx="3048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Рисунок 4" descr="C:\Users\user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76600"/>
            <a:ext cx="11430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Рисунок 5" descr="C:\Users\user\Desktop\hello_html_m1d9b6d4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572000"/>
            <a:ext cx="27432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381000" y="4419600"/>
            <a:ext cx="5181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Микс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Фриз 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Груп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»</a:t>
            </a:r>
          </a:p>
        </p:txBody>
      </p:sp>
      <p:sp>
        <p:nvSpPr>
          <p:cNvPr id="29704" name="TextBox 7"/>
          <p:cNvSpPr txBox="1">
            <a:spLocks noChangeArrowheads="1"/>
          </p:cNvSpPr>
          <p:nvPr/>
        </p:nvSpPr>
        <p:spPr bwMode="auto">
          <a:xfrm>
            <a:off x="685800" y="5334000"/>
            <a:ext cx="4114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Comic Sans MS" panose="030F0702030302020204" pitchFamily="66" charset="0"/>
              </a:rPr>
              <a:t>Образуют группы для обсуждения. Количество человек в группе не ограничено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ru-RU" altLang="ru-RU" b="1" smtClean="0">
                <a:solidFill>
                  <a:srgbClr val="FF0000"/>
                </a:solidFill>
              </a:rPr>
              <a:t>«Конэрс»</a:t>
            </a:r>
            <a:br>
              <a:rPr lang="ru-RU" altLang="ru-RU" b="1" smtClean="0">
                <a:solidFill>
                  <a:srgbClr val="FF0000"/>
                </a:solidFill>
              </a:rPr>
            </a:br>
            <a:r>
              <a:rPr lang="ru-RU" altLang="ru-RU" sz="4000" b="1" smtClean="0"/>
              <a:t>(углы)</a:t>
            </a: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381000" y="2819400"/>
            <a:ext cx="32004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Arial" panose="020B0604020202020204" pitchFamily="34" charset="0"/>
              </a:rPr>
              <a:t>Обучающая структура, в которой ученики распределяются по разным углам в зависимости от выбранного ими варианта ответа.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2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1600" y="3048000"/>
            <a:ext cx="2057400" cy="1524000"/>
          </a:xfrm>
          <a:prstGeom prst="rect">
            <a:avLst/>
          </a:prstGeom>
          <a:solidFill>
            <a:srgbClr val="DCEF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31749" name="Рисунок 4" descr="C:\Users\user\Desktop\depositphotos_1058786-Un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905000"/>
            <a:ext cx="134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Рисунок 5" descr="C:\Users\user\Desktop\Df8Y1ZFPr6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905000"/>
            <a:ext cx="131921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Рисунок 6" descr="C:\Users\user\Desktop\opreste-l-pe-clien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572000"/>
            <a:ext cx="13716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Рисунок 7" descr="C:\Users\user\Desktop\i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572000"/>
            <a:ext cx="13144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Box 8"/>
          <p:cNvSpPr txBox="1">
            <a:spLocks noChangeArrowheads="1"/>
          </p:cNvSpPr>
          <p:nvPr/>
        </p:nvSpPr>
        <p:spPr bwMode="auto">
          <a:xfrm>
            <a:off x="5486400" y="3429000"/>
            <a:ext cx="152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>
                <a:solidFill>
                  <a:schemeClr val="tx1"/>
                </a:solidFill>
                <a:latin typeface="Arial" panose="020B0604020202020204" pitchFamily="34" charset="0"/>
              </a:rPr>
              <a:t>Классная комната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143000" y="342900"/>
            <a:ext cx="7543800" cy="17907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alt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Таймд</a:t>
            </a: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Пэа</a:t>
            </a: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Шэа</a:t>
            </a: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»</a:t>
            </a:r>
            <a:b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</a:br>
            <a:r>
              <a:rPr lang="ru-RU" alt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обучающая структура, в которой два участника делятся развернутыми ответами в течение определенного количества времени</a:t>
            </a:r>
            <a:r>
              <a:rPr lang="ru-RU" altLang="ru-RU" sz="2400" dirty="0" smtClean="0">
                <a:solidFill>
                  <a:schemeClr val="tx1"/>
                </a:solidFill>
              </a:rPr>
              <a:t/>
            </a:r>
            <a:br>
              <a:rPr lang="ru-RU" altLang="ru-RU" sz="2400" dirty="0" smtClean="0">
                <a:solidFill>
                  <a:schemeClr val="tx1"/>
                </a:solidFill>
              </a:rPr>
            </a:br>
            <a:r>
              <a:rPr lang="ru-RU" altLang="ru-RU" b="1" dirty="0" smtClean="0">
                <a:solidFill>
                  <a:srgbClr val="FF0000"/>
                </a:solidFill>
              </a:rPr>
              <a:t/>
            </a:r>
            <a:br>
              <a:rPr lang="ru-RU" altLang="ru-RU" b="1" dirty="0" smtClean="0">
                <a:solidFill>
                  <a:srgbClr val="FF0000"/>
                </a:solidFill>
              </a:rPr>
            </a:br>
            <a:endParaRPr lang="ru-RU" altLang="ru-RU" dirty="0" smtClean="0">
              <a:solidFill>
                <a:srgbClr val="FF0000"/>
              </a:solidFill>
            </a:endParaRPr>
          </a:p>
        </p:txBody>
      </p:sp>
      <p:pic>
        <p:nvPicPr>
          <p:cNvPr id="32771" name="Рисунок 3" descr="C:\Users\user\Desktop\i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86000"/>
            <a:ext cx="990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Рисунок 4" descr="C:\Users\user\Desktop\надо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86000"/>
            <a:ext cx="11430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Рисунок 5" descr="C:\Users\user\Desktop\400-04821903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438400"/>
            <a:ext cx="10810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1143000" y="4038600"/>
            <a:ext cx="7239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«Инсайд - 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Аутсайд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Секл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» </a:t>
            </a:r>
            <a:endParaRPr lang="ru-RU" altLang="ru-RU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2775" name="TextBox 7"/>
          <p:cNvSpPr txBox="1">
            <a:spLocks noChangeArrowheads="1"/>
          </p:cNvSpPr>
          <p:nvPr/>
        </p:nvSpPr>
        <p:spPr bwMode="auto">
          <a:xfrm>
            <a:off x="1524000" y="4800600"/>
            <a:ext cx="670560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«внутренний и внешний круг» - обучающая структура, в которой ученики формируют внутренний и внешний круги и делятся своими мнениями с разными партнерами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001000" cy="16002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alt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Куиз-Куиз-Трэйд</a:t>
            </a: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»</a:t>
            </a:r>
            <a:b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(опроси, опроси, обменяйся карточками)</a:t>
            </a:r>
            <a:endParaRPr lang="ru-RU" altLang="ru-RU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990600" y="2438400"/>
            <a:ext cx="30480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Comic Sans MS" panose="030F0702030302020204" pitchFamily="66" charset="0"/>
              </a:rPr>
              <a:t>Учащиеся проверяют и обучают друг друга по пройденному материалу, используя карточки с вопросами и ответами по теме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5844" name="Рисунок 3" descr="C:\Users\user\Desktop\business_conference_1600_clr_38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817813"/>
            <a:ext cx="45720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Тэйк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Оф – 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Тач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Даун»</a:t>
            </a:r>
            <a:r>
              <a:rPr lang="ru-RU" alt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 </a:t>
            </a:r>
            <a:br>
              <a:rPr lang="ru-RU" alt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(встать - сесть)</a:t>
            </a:r>
          </a:p>
        </p:txBody>
      </p:sp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533400" y="2209800"/>
            <a:ext cx="358140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Comic Sans MS" panose="030F0702030302020204" pitchFamily="66" charset="0"/>
              </a:rPr>
              <a:t>Структура для получения информации о классе (кто решил задачу одним способом, двумя, тремя), а также знакомства с классом. Или, например,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Comic Sans MS" panose="030F0702030302020204" pitchFamily="66" charset="0"/>
              </a:rPr>
              <a:t>если учащиеся считают утверждение верным, то они встают, в противном случае они остаются на местах.</a:t>
            </a:r>
          </a:p>
        </p:txBody>
      </p:sp>
      <p:pic>
        <p:nvPicPr>
          <p:cNvPr id="38916" name="Рисунок 3" descr="C:\Users\user\Desktop\688129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048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ru-RU" altLang="ru-RU" sz="4000" b="1" dirty="0" smtClean="0">
                <a:latin typeface="Comic Sans MS" panose="030F0702030302020204" pitchFamily="66" charset="0"/>
              </a:rPr>
              <a:t>Педагогические эффекты</a:t>
            </a:r>
          </a:p>
        </p:txBody>
      </p:sp>
      <p:sp>
        <p:nvSpPr>
          <p:cNvPr id="40963" name="TextBox 2"/>
          <p:cNvSpPr txBox="1">
            <a:spLocks noChangeArrowheads="1"/>
          </p:cNvSpPr>
          <p:nvPr/>
        </p:nvSpPr>
        <p:spPr bwMode="auto">
          <a:xfrm>
            <a:off x="1143000" y="1219200"/>
            <a:ext cx="74676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● </a:t>
            </a: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Возможность реальной организации сотрудничества детей и учителя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● </a:t>
            </a: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Решение поставленных целей и задач обучения путем вовлечения всех  без исключения учеников в обучающий процесс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● </a:t>
            </a: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Создание условий для развития мышления и речи учащихся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● </a:t>
            </a:r>
            <a:r>
              <a:rPr lang="ru-RU" altLang="ru-RU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Здоровьесберегающая</a:t>
            </a:r>
            <a:r>
              <a:rPr lang="ru-RU" altLang="ru-RU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направленность</a:t>
            </a:r>
          </a:p>
        </p:txBody>
      </p:sp>
      <p:pic>
        <p:nvPicPr>
          <p:cNvPr id="40964" name="Рисунок 3" descr="C:\Users\user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181600"/>
            <a:ext cx="20574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ru-RU" altLang="ru-RU" smtClean="0"/>
              <a:t>Источники:</a:t>
            </a:r>
          </a:p>
        </p:txBody>
      </p:sp>
      <p:sp>
        <p:nvSpPr>
          <p:cNvPr id="41987" name="TextBox 3"/>
          <p:cNvSpPr txBox="1">
            <a:spLocks noChangeArrowheads="1"/>
          </p:cNvSpPr>
          <p:nvPr/>
        </p:nvSpPr>
        <p:spPr bwMode="auto">
          <a:xfrm flipH="1">
            <a:off x="1219200" y="1535113"/>
            <a:ext cx="79248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hlinkClick r:id="rId2"/>
              </a:rPr>
              <a:t>1) </a:t>
            </a:r>
            <a:r>
              <a:rPr lang="en-US" altLang="ru-RU">
                <a:hlinkClick r:id="rId2"/>
              </a:rPr>
              <a:t>https://portalobrazovaniya.ru/servisy/publik/publ?id=4405</a:t>
            </a:r>
            <a:endParaRPr lang="ru-RU" altLang="ru-RU"/>
          </a:p>
          <a:p>
            <a:pPr eaLnBrk="1" hangingPunct="1"/>
            <a:r>
              <a:rPr lang="ru-RU" altLang="ru-RU">
                <a:hlinkClick r:id="rId3"/>
              </a:rPr>
              <a:t>2) </a:t>
            </a:r>
            <a:r>
              <a:rPr lang="en-US" altLang="ru-RU">
                <a:hlinkClick r:id="rId3"/>
              </a:rPr>
              <a:t>https://www.hse.ru/data/2013/12/19/1338937415/Upr_01_2014-34_39.pdf</a:t>
            </a:r>
            <a:endParaRPr lang="ru-RU" altLang="ru-RU"/>
          </a:p>
          <a:p>
            <a:pPr eaLnBrk="1" hangingPunct="1"/>
            <a:r>
              <a:rPr lang="ru-RU" altLang="ru-RU">
                <a:hlinkClick r:id="rId4"/>
              </a:rPr>
              <a:t>3) </a:t>
            </a:r>
            <a:r>
              <a:rPr lang="en-US" altLang="ru-RU">
                <a:hlinkClick r:id="rId4"/>
              </a:rPr>
              <a:t>https://multiurok.ru/files/ispolzovanie-elementov-singapurskoi-metodiki-v-nac.html</a:t>
            </a:r>
            <a:endParaRPr lang="ru-RU" altLang="ru-RU"/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295400" y="0"/>
            <a:ext cx="7543800" cy="1295400"/>
          </a:xfrm>
        </p:spPr>
        <p:txBody>
          <a:bodyPr/>
          <a:lstStyle/>
          <a:p>
            <a:r>
              <a:rPr lang="ru-RU" altLang="ru-RU" b="1" smtClean="0">
                <a:latin typeface="Comic Sans MS" panose="030F0702030302020204" pitchFamily="66" charset="0"/>
              </a:rPr>
              <a:t>Технология основана на командных формах работы</a:t>
            </a: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 rot="10800000" flipV="1">
            <a:off x="533400" y="1643063"/>
            <a:ext cx="495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u="sng">
                <a:solidFill>
                  <a:schemeClr val="tx1"/>
                </a:solidFill>
                <a:latin typeface="Comic Sans MS" panose="030F0702030302020204" pitchFamily="66" charset="0"/>
              </a:rPr>
              <a:t>Ошибайся коллективно!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880" y="2161278"/>
            <a:ext cx="6573120" cy="47244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ru-RU" altLang="ru-RU" b="1" smtClean="0"/>
              <a:t>Обучение в сотрудничестве</a:t>
            </a:r>
          </a:p>
        </p:txBody>
      </p:sp>
      <p:pic>
        <p:nvPicPr>
          <p:cNvPr id="21507" name="Рисунок 5" descr="C:\Users\user\Desktop\depositphotos_6572799-3d-small-people-with-empty-bo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558925"/>
            <a:ext cx="27622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Двойная стрелка вверх/вниз 6"/>
          <p:cNvSpPr/>
          <p:nvPr/>
        </p:nvSpPr>
        <p:spPr>
          <a:xfrm rot="18609670">
            <a:off x="3187700" y="3352800"/>
            <a:ext cx="685800" cy="1219200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1509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7613"/>
            <a:ext cx="3254375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418013"/>
            <a:ext cx="2820988" cy="24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667000" y="381000"/>
            <a:ext cx="4648200" cy="609600"/>
          </a:xfrm>
        </p:spPr>
        <p:txBody>
          <a:bodyPr/>
          <a:lstStyle/>
          <a:p>
            <a:r>
              <a:rPr lang="ru-RU" altLang="ru-RU" sz="5400" b="1" u="sng" smtClean="0">
                <a:latin typeface="Comic Sans MS" panose="030F0702030302020204" pitchFamily="66" charset="0"/>
              </a:rPr>
              <a:t>Все равны!</a:t>
            </a:r>
          </a:p>
        </p:txBody>
      </p:sp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1219200" y="1676400"/>
            <a:ext cx="2590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Вся группа</a:t>
            </a:r>
            <a:endParaRPr lang="ru-RU" altLang="ru-RU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4859338" y="5562600"/>
            <a:ext cx="3810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Услышал каждый</a:t>
            </a:r>
          </a:p>
        </p:txBody>
      </p:sp>
      <p:pic>
        <p:nvPicPr>
          <p:cNvPr id="22533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667000"/>
            <a:ext cx="3973513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667000"/>
            <a:ext cx="4002087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777875" y="1195388"/>
            <a:ext cx="2743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>
                <a:solidFill>
                  <a:srgbClr val="FF0000"/>
                </a:solidFill>
                <a:latin typeface="Comic Sans MS" panose="030F0702030302020204" pitchFamily="66" charset="0"/>
              </a:rPr>
              <a:t>коммуникативность</a:t>
            </a:r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381000" y="5029200"/>
            <a:ext cx="342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rgbClr val="FF0000"/>
                </a:solidFill>
                <a:latin typeface="Comic Sans MS" panose="030F0702030302020204" pitchFamily="66" charset="0"/>
              </a:rPr>
              <a:t>критическое мышление</a:t>
            </a:r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6477000" y="1143000"/>
            <a:ext cx="236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   </a:t>
            </a:r>
            <a:r>
              <a:rPr lang="ru-RU" altLang="ru-RU" sz="2000" b="1">
                <a:solidFill>
                  <a:srgbClr val="FF0000"/>
                </a:solidFill>
                <a:latin typeface="Comic Sans MS" panose="030F0702030302020204" pitchFamily="66" charset="0"/>
              </a:rPr>
              <a:t>креативность</a:t>
            </a:r>
          </a:p>
        </p:txBody>
      </p:sp>
      <p:sp>
        <p:nvSpPr>
          <p:cNvPr id="23557" name="TextBox 6"/>
          <p:cNvSpPr txBox="1">
            <a:spLocks noChangeArrowheads="1"/>
          </p:cNvSpPr>
          <p:nvPr/>
        </p:nvSpPr>
        <p:spPr bwMode="auto">
          <a:xfrm>
            <a:off x="5486400" y="4953000"/>
            <a:ext cx="3352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Comic Sans MS" panose="030F0702030302020204" pitchFamily="66" charset="0"/>
              </a:rPr>
              <a:t>          </a:t>
            </a:r>
            <a:r>
              <a:rPr lang="ru-RU" altLang="ru-RU" sz="2000" b="1">
                <a:solidFill>
                  <a:srgbClr val="FF0000"/>
                </a:solidFill>
                <a:latin typeface="Comic Sans MS" panose="030F0702030302020204" pitchFamily="66" charset="0"/>
              </a:rPr>
              <a:t>сотрудничество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6324600" y="1573213"/>
            <a:ext cx="1295400" cy="457200"/>
          </a:xfrm>
          <a:prstGeom prst="straightConnector1">
            <a:avLst/>
          </a:prstGeom>
          <a:ln w="38100">
            <a:solidFill>
              <a:srgbClr val="3366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2005013" y="1595438"/>
            <a:ext cx="1447800" cy="620712"/>
          </a:xfrm>
          <a:prstGeom prst="straightConnector1">
            <a:avLst/>
          </a:prstGeom>
          <a:ln w="38100">
            <a:solidFill>
              <a:srgbClr val="3366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1676400" y="4419600"/>
            <a:ext cx="1600200" cy="609600"/>
          </a:xfrm>
          <a:prstGeom prst="straightConnector1">
            <a:avLst/>
          </a:prstGeom>
          <a:ln w="38100">
            <a:solidFill>
              <a:srgbClr val="3366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19800" y="4419600"/>
            <a:ext cx="1752600" cy="533400"/>
          </a:xfrm>
          <a:prstGeom prst="straightConnector1">
            <a:avLst/>
          </a:prstGeom>
          <a:ln w="38100">
            <a:solidFill>
              <a:srgbClr val="3366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6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079625"/>
            <a:ext cx="3113088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600200" y="574675"/>
            <a:ext cx="7239000" cy="838200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altLang="ru-RU" sz="24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Мэнэдж</a:t>
            </a:r>
            <a:r>
              <a:rPr lang="ru-RU" altLang="ru-RU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ru-RU" altLang="ru-RU" sz="24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Мэт</a:t>
            </a:r>
            <a:r>
              <a:rPr lang="ru-RU" altLang="ru-RU" sz="2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»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altLang="ru-RU" sz="24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(инструмент для управления классом)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62250" y="2235200"/>
            <a:ext cx="0" cy="2774950"/>
          </a:xfrm>
          <a:prstGeom prst="line">
            <a:avLst/>
          </a:prstGeom>
          <a:ln w="57150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028700" y="3622675"/>
            <a:ext cx="3467100" cy="0"/>
          </a:xfrm>
          <a:prstGeom prst="line">
            <a:avLst/>
          </a:prstGeom>
          <a:ln w="57150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2" name="TextBox 7"/>
          <p:cNvSpPr txBox="1">
            <a:spLocks noChangeArrowheads="1"/>
          </p:cNvSpPr>
          <p:nvPr/>
        </p:nvSpPr>
        <p:spPr bwMode="auto">
          <a:xfrm>
            <a:off x="1676400" y="3844925"/>
            <a:ext cx="1752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7200" b="1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3149600" y="3844925"/>
            <a:ext cx="1104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7200" b="1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4584" name="TextBox 9"/>
          <p:cNvSpPr txBox="1">
            <a:spLocks noChangeArrowheads="1"/>
          </p:cNvSpPr>
          <p:nvPr/>
        </p:nvSpPr>
        <p:spPr bwMode="auto">
          <a:xfrm rot="10800000">
            <a:off x="1306513" y="2327275"/>
            <a:ext cx="106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7200" b="1" dirty="0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4585" name="TextBox 10"/>
          <p:cNvSpPr txBox="1">
            <a:spLocks noChangeArrowheads="1"/>
          </p:cNvSpPr>
          <p:nvPr/>
        </p:nvSpPr>
        <p:spPr bwMode="auto">
          <a:xfrm rot="10800000">
            <a:off x="2944813" y="2374900"/>
            <a:ext cx="914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7200" b="1" dirty="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4586" name="TextBox 13"/>
          <p:cNvSpPr txBox="1">
            <a:spLocks noChangeArrowheads="1"/>
          </p:cNvSpPr>
          <p:nvPr/>
        </p:nvSpPr>
        <p:spPr bwMode="auto">
          <a:xfrm>
            <a:off x="1028700" y="5230813"/>
            <a:ext cx="7239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>
                <a:solidFill>
                  <a:schemeClr val="tx1"/>
                </a:solidFill>
                <a:latin typeface="Comic Sans MS" panose="030F0702030302020204" pitchFamily="66" charset="0"/>
              </a:rPr>
              <a:t>Парты должны отходить лучами от учительского стола, чтобы никто не сидел спиной к учителю. Учитель, ведя урок, делает объявления: «Внимание! Говорят партнеры по плечу», «А теперь послушаем мнение партнеров по лицу». Каждый ребенок имеет свой номер в команде.</a:t>
            </a:r>
          </a:p>
        </p:txBody>
      </p:sp>
      <p:sp>
        <p:nvSpPr>
          <p:cNvPr id="24587" name="TextBox 1"/>
          <p:cNvSpPr txBox="1">
            <a:spLocks noChangeArrowheads="1"/>
          </p:cNvSpPr>
          <p:nvPr/>
        </p:nvSpPr>
        <p:spPr bwMode="auto">
          <a:xfrm>
            <a:off x="4773613" y="1905000"/>
            <a:ext cx="4065587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>
                <a:latin typeface="Comic Sans MS" panose="030F0702030302020204" pitchFamily="66" charset="0"/>
              </a:rPr>
              <a:t>Табличка в центре стола, позволяющая удобно и просто распределить учеников в одной команде (партнёр по плечу, по лицу; партнер А, Б) для организации эффективного учебного процесса в командах.</a:t>
            </a:r>
          </a:p>
        </p:txBody>
      </p:sp>
      <p:pic>
        <p:nvPicPr>
          <p:cNvPr id="1026" name="Picture 2" descr="C:\Users\1\Desktop\slide-1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0" t="20443" r="6605" b="15463"/>
          <a:stretch/>
        </p:blipFill>
        <p:spPr bwMode="auto">
          <a:xfrm>
            <a:off x="1131856" y="1502659"/>
            <a:ext cx="3287743" cy="35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295400" y="206375"/>
            <a:ext cx="6650038" cy="708025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«Хай Фай»</a:t>
            </a:r>
            <a:endParaRPr lang="ru-RU" altLang="ru-RU" sz="4000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3581400" y="1143000"/>
            <a:ext cx="54102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Comic Sans MS" panose="030F0702030302020204" pitchFamily="66" charset="0"/>
              </a:rPr>
              <a:t>Дословно «дай пять» - сигнал тишины и привлечения внимания.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Comic Sans MS" panose="030F0702030302020204" pitchFamily="66" charset="0"/>
              </a:rPr>
              <a:t>Эта структура используется после звонка в начале урока. Учитель поднимает руку и говорит, обращаясь к классу: «Хай файв!» Учащиеся в ответ должны тоже поднять руку и посмотреть на учителя. Данная структура учит сконцентрировать внимание на учителе и приготовиться к следующему этапу работы.</a:t>
            </a:r>
          </a:p>
        </p:txBody>
      </p:sp>
      <p:pic>
        <p:nvPicPr>
          <p:cNvPr id="27652" name="Рисунок 6" descr="C:\Users\user\Desktop\597776-strah-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25908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4000" b="1" smtClean="0">
                <a:solidFill>
                  <a:srgbClr val="FF0000"/>
                </a:solidFill>
              </a:rPr>
              <a:t>«Тик – Тэк – Тоу»</a:t>
            </a:r>
            <a:br>
              <a:rPr lang="ru-RU" altLang="ru-RU" sz="4000" b="1" smtClean="0">
                <a:solidFill>
                  <a:srgbClr val="FF0000"/>
                </a:solidFill>
              </a:rPr>
            </a:br>
            <a:r>
              <a:rPr lang="ru-RU" altLang="ru-RU" sz="40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(крестики – нолики) </a:t>
            </a:r>
            <a:endParaRPr lang="ru-RU" altLang="ru-RU" sz="400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457200" y="2133600"/>
            <a:ext cx="40386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Arial" panose="020B0604020202020204" pitchFamily="34" charset="0"/>
              </a:rPr>
              <a:t>Структура, используемая для развития критического и креативного мышления, в которой участники составляют предложения, используя три слова, расположенных в любом ряду по вертикали, горизонтали и диагонали. Учитель готовит  9 карточек,  с одним словом на каждом листочке, смешивает их и раскладывает в формате 3Х3</a:t>
            </a:r>
            <a:br>
              <a:rPr lang="ru-RU" altLang="ru-RU" sz="200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altLang="ru-RU" sz="2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10200" y="2209800"/>
            <a:ext cx="3200400" cy="358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/>
              <a:t>1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410200" y="4724400"/>
            <a:ext cx="320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410200" y="3352800"/>
            <a:ext cx="32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410200" y="4572000"/>
            <a:ext cx="32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400800" y="2209800"/>
            <a:ext cx="0" cy="3581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543800" y="2209800"/>
            <a:ext cx="0" cy="3657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10" name="TextBox 23"/>
          <p:cNvSpPr txBox="1">
            <a:spLocks noChangeArrowheads="1"/>
          </p:cNvSpPr>
          <p:nvPr/>
        </p:nvSpPr>
        <p:spPr bwMode="auto">
          <a:xfrm>
            <a:off x="5638800" y="2667000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5611" name="TextBox 24"/>
          <p:cNvSpPr txBox="1">
            <a:spLocks noChangeArrowheads="1"/>
          </p:cNvSpPr>
          <p:nvPr/>
        </p:nvSpPr>
        <p:spPr bwMode="auto">
          <a:xfrm>
            <a:off x="6705600" y="2667000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5612" name="TextBox 25"/>
          <p:cNvSpPr txBox="1">
            <a:spLocks noChangeArrowheads="1"/>
          </p:cNvSpPr>
          <p:nvPr/>
        </p:nvSpPr>
        <p:spPr bwMode="auto">
          <a:xfrm>
            <a:off x="7924800" y="2667000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5613" name="TextBox 26"/>
          <p:cNvSpPr txBox="1">
            <a:spLocks noChangeArrowheads="1"/>
          </p:cNvSpPr>
          <p:nvPr/>
        </p:nvSpPr>
        <p:spPr bwMode="auto">
          <a:xfrm>
            <a:off x="5638800" y="3810000"/>
            <a:ext cx="45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5614" name="TextBox 27"/>
          <p:cNvSpPr txBox="1">
            <a:spLocks noChangeArrowheads="1"/>
          </p:cNvSpPr>
          <p:nvPr/>
        </p:nvSpPr>
        <p:spPr bwMode="auto">
          <a:xfrm>
            <a:off x="6781800" y="3810000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25615" name="TextBox 28"/>
          <p:cNvSpPr txBox="1">
            <a:spLocks noChangeArrowheads="1"/>
          </p:cNvSpPr>
          <p:nvPr/>
        </p:nvSpPr>
        <p:spPr bwMode="auto">
          <a:xfrm>
            <a:off x="7848600" y="3810000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25616" name="TextBox 29"/>
          <p:cNvSpPr txBox="1">
            <a:spLocks noChangeArrowheads="1"/>
          </p:cNvSpPr>
          <p:nvPr/>
        </p:nvSpPr>
        <p:spPr bwMode="auto">
          <a:xfrm>
            <a:off x="5715000" y="4953000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25617" name="TextBox 31"/>
          <p:cNvSpPr txBox="1">
            <a:spLocks noChangeArrowheads="1"/>
          </p:cNvSpPr>
          <p:nvPr/>
        </p:nvSpPr>
        <p:spPr bwMode="auto">
          <a:xfrm>
            <a:off x="6781800" y="4953000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25618" name="TextBox 32"/>
          <p:cNvSpPr txBox="1">
            <a:spLocks noChangeArrowheads="1"/>
          </p:cNvSpPr>
          <p:nvPr/>
        </p:nvSpPr>
        <p:spPr bwMode="auto">
          <a:xfrm>
            <a:off x="7924800" y="4953000"/>
            <a:ext cx="685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219200" y="381000"/>
            <a:ext cx="7696200" cy="1371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Сималтиниус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Раунд </a:t>
            </a:r>
            <a:r>
              <a:rPr lang="ru-RU" alt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Тэйбл</a:t>
            </a: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»</a:t>
            </a:r>
            <a:b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</a:br>
            <a:r>
              <a:rPr lang="ru-RU" alt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одновременный раунд </a:t>
            </a:r>
            <a:r>
              <a:rPr lang="ru-RU" alt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тейбл</a:t>
            </a:r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) </a:t>
            </a:r>
            <a:endParaRPr lang="ru-RU" alt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800100" y="1878013"/>
            <a:ext cx="8077200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Comic Sans MS" panose="030F0702030302020204" pitchFamily="66" charset="0"/>
              </a:rPr>
              <a:t>Структура, в которой 4 участника в команде одновременно выполняют письменную работу на отдельных листочках или в тетради и по окончанию времени передают друг другу по кругу</a:t>
            </a:r>
            <a:br>
              <a:rPr lang="ru-RU" altLang="ru-RU" sz="200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altLang="ru-RU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ru-RU" altLang="ru-RU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ru-RU" altLang="ru-RU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615950" y="3354388"/>
            <a:ext cx="8153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    «</a:t>
            </a:r>
            <a:r>
              <a:rPr lang="ru-RU" alt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Сималтиниус</a:t>
            </a: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Релли</a:t>
            </a: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Тэйбл</a:t>
            </a: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» </a:t>
            </a:r>
          </a:p>
        </p:txBody>
      </p:sp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928688" y="4133850"/>
            <a:ext cx="4024312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Comic Sans MS" panose="030F0702030302020204" pitchFamily="66" charset="0"/>
              </a:rPr>
              <a:t>2 участника в команде одновременно выполняют письменную работу на отдельных листочках или в тетради и по окончанию времени передают друг другу. </a:t>
            </a:r>
            <a:br>
              <a:rPr lang="ru-RU" altLang="ru-RU" sz="200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ru-RU" altLang="ru-RU" sz="20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76800" y="4419600"/>
            <a:ext cx="3200400" cy="19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0" y="5105400"/>
            <a:ext cx="838200" cy="533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0"/>
            <a:endCxn id="6" idx="2"/>
          </p:cNvCxnSpPr>
          <p:nvPr/>
        </p:nvCxnSpPr>
        <p:spPr>
          <a:xfrm>
            <a:off x="6477000" y="4419600"/>
            <a:ext cx="0" cy="1905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6" idx="3"/>
          </p:cNvCxnSpPr>
          <p:nvPr/>
        </p:nvCxnSpPr>
        <p:spPr>
          <a:xfrm>
            <a:off x="4876800" y="5372100"/>
            <a:ext cx="320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Выгнутая вверх стрелка 13"/>
          <p:cNvSpPr/>
          <p:nvPr/>
        </p:nvSpPr>
        <p:spPr>
          <a:xfrm rot="259075">
            <a:off x="6096000" y="4572000"/>
            <a:ext cx="1066800" cy="457200"/>
          </a:xfrm>
          <a:prstGeom prst="curved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>
            <a:off x="7162800" y="5257800"/>
            <a:ext cx="533400" cy="685800"/>
          </a:xfrm>
          <a:prstGeom prst="curvedLef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rot="15356595">
            <a:off x="5226844" y="5198269"/>
            <a:ext cx="930275" cy="506413"/>
          </a:xfrm>
          <a:prstGeom prst="curved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925</TotalTime>
  <Words>623</Words>
  <Application>Microsoft Office PowerPoint</Application>
  <PresentationFormat>Экран (4:3)</PresentationFormat>
  <Paragraphs>69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Сингапурская методика обучения</vt:lpstr>
      <vt:lpstr>Технология основана на командных формах работы</vt:lpstr>
      <vt:lpstr>Обучение в сотрудничестве</vt:lpstr>
      <vt:lpstr>Все равны!</vt:lpstr>
      <vt:lpstr>Презентация PowerPoint</vt:lpstr>
      <vt:lpstr>«Мэнэдж  Мэт» (инструмент для управления классом)</vt:lpstr>
      <vt:lpstr>«Хай Фай»</vt:lpstr>
      <vt:lpstr>«Тик – Тэк – Тоу» (крестики – нолики) </vt:lpstr>
      <vt:lpstr>«Сималтиниус Раунд Тэйбл» (одновременный раунд тейбл) </vt:lpstr>
      <vt:lpstr>«Тим Чир» </vt:lpstr>
      <vt:lpstr>«Микс Пэа Шэа» </vt:lpstr>
      <vt:lpstr>«Конэрс» (углы)</vt:lpstr>
      <vt:lpstr>«Таймд Пэа Шэа»  обучающая структура, в которой два участника делятся развернутыми ответами в течение определенного количества времени  </vt:lpstr>
      <vt:lpstr>«Куиз-Куиз-Трэйд» (опроси, опроси, обменяйся карточками)</vt:lpstr>
      <vt:lpstr>«Тэйк Оф – Тач Даун»  (встать - сесть)</vt:lpstr>
      <vt:lpstr>Педагогические эффекты</vt:lpstr>
      <vt:lpstr>Источники: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география</dc:subject>
  <dc:creator>Стрелкова Н.</dc:creator>
  <cp:lastModifiedBy>1</cp:lastModifiedBy>
  <cp:revision>90</cp:revision>
  <cp:lastPrinted>1601-01-01T00:00:00Z</cp:lastPrinted>
  <dcterms:created xsi:type="dcterms:W3CDTF">1601-01-01T00:00:00Z</dcterms:created>
  <dcterms:modified xsi:type="dcterms:W3CDTF">2020-11-23T05:50:52Z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