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1"/>
            <a:ext cx="9144000" cy="65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0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3" y="188640"/>
            <a:ext cx="9078816" cy="6544411"/>
          </a:xfrm>
        </p:spPr>
      </p:pic>
    </p:spTree>
    <p:extLst>
      <p:ext uri="{BB962C8B-B14F-4D97-AF65-F5344CB8AC3E}">
        <p14:creationId xmlns:p14="http://schemas.microsoft.com/office/powerpoint/2010/main" val="190096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837327" cy="5649491"/>
          </a:xfrm>
        </p:spPr>
      </p:pic>
    </p:spTree>
    <p:extLst>
      <p:ext uri="{BB962C8B-B14F-4D97-AF65-F5344CB8AC3E}">
        <p14:creationId xmlns:p14="http://schemas.microsoft.com/office/powerpoint/2010/main" val="388763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84"/>
            <a:ext cx="8548617" cy="6162220"/>
          </a:xfrm>
        </p:spPr>
      </p:pic>
    </p:spTree>
    <p:extLst>
      <p:ext uri="{BB962C8B-B14F-4D97-AF65-F5344CB8AC3E}">
        <p14:creationId xmlns:p14="http://schemas.microsoft.com/office/powerpoint/2010/main" val="50011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88"/>
            <a:ext cx="8828594" cy="6364040"/>
          </a:xfrm>
        </p:spPr>
      </p:pic>
    </p:spTree>
    <p:extLst>
      <p:ext uri="{BB962C8B-B14F-4D97-AF65-F5344CB8AC3E}">
        <p14:creationId xmlns:p14="http://schemas.microsoft.com/office/powerpoint/2010/main" val="239449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90672" cy="6336704"/>
          </a:xfrm>
        </p:spPr>
      </p:pic>
    </p:spTree>
    <p:extLst>
      <p:ext uri="{BB962C8B-B14F-4D97-AF65-F5344CB8AC3E}">
        <p14:creationId xmlns:p14="http://schemas.microsoft.com/office/powerpoint/2010/main" val="325347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191308" cy="5904656"/>
          </a:xfrm>
        </p:spPr>
      </p:pic>
    </p:spTree>
    <p:extLst>
      <p:ext uri="{BB962C8B-B14F-4D97-AF65-F5344CB8AC3E}">
        <p14:creationId xmlns:p14="http://schemas.microsoft.com/office/powerpoint/2010/main" val="3071017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2020-12-08T10:40:04Z</dcterms:created>
  <dcterms:modified xsi:type="dcterms:W3CDTF">2020-12-08T10:43:52Z</dcterms:modified>
</cp:coreProperties>
</file>