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363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СУДЫҢ ТАБИҒАТТАҒЫ АЙНАЛЫМЫ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fsd.kopilkaurokov.ru/up/html/2018/11/27/k_5bfd691b4e494/487878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20021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174019"/>
            <a:ext cx="8229600" cy="1143000"/>
          </a:xfrm>
        </p:spPr>
        <p:txBody>
          <a:bodyPr>
            <a:noAutofit/>
          </a:bodyPr>
          <a:lstStyle/>
          <a:p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Алдын-ала жүргізілген жұмыстар</a:t>
            </a:r>
            <a:b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түссіз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5.userapi.com/c857536/v857536534/1829eb/0_jsnrCvS9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293108"/>
            <a:ext cx="3429024" cy="2643206"/>
          </a:xfrm>
          <a:prstGeom prst="rect">
            <a:avLst/>
          </a:prstGeom>
          <a:noFill/>
        </p:spPr>
      </p:pic>
      <p:pic>
        <p:nvPicPr>
          <p:cNvPr id="14340" name="Picture 4" descr="https://sun9-23.userapi.com/c857236/v857236534/e652e/t0fbBmvhY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17019"/>
            <a:ext cx="3500462" cy="2643206"/>
          </a:xfrm>
          <a:prstGeom prst="rect">
            <a:avLst/>
          </a:prstGeom>
          <a:noFill/>
        </p:spPr>
      </p:pic>
      <p:pic>
        <p:nvPicPr>
          <p:cNvPr id="14342" name="Picture 6" descr="https://sun9-54.userapi.com/c857536/v857536534/1829ff/3V13BaVJA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20591" y="3494263"/>
            <a:ext cx="2608820" cy="3478427"/>
          </a:xfrm>
          <a:prstGeom prst="rect">
            <a:avLst/>
          </a:prstGeom>
          <a:noFill/>
        </p:spPr>
      </p:pic>
      <p:pic>
        <p:nvPicPr>
          <p:cNvPr id="14344" name="Picture 8" descr="https://sun9-44.userapi.com/c857536/v857536534/182a09/3yf7umlRp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дәмсіз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33.userapi.com/c858328/v858328534/17b0f1/4_It3ahap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500462" cy="2428892"/>
          </a:xfrm>
          <a:prstGeom prst="rect">
            <a:avLst/>
          </a:prstGeom>
          <a:noFill/>
        </p:spPr>
      </p:pic>
      <p:pic>
        <p:nvPicPr>
          <p:cNvPr id="16388" name="Picture 4" descr="https://sun9-62.userapi.com/c205516/v205516534/71645/pnZsLr-FZ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500462" cy="2411033"/>
          </a:xfrm>
          <a:prstGeom prst="rect">
            <a:avLst/>
          </a:prstGeom>
          <a:noFill/>
        </p:spPr>
      </p:pic>
      <p:pic>
        <p:nvPicPr>
          <p:cNvPr id="16392" name="Picture 8" descr="https://sun9-43.userapi.com/c856032/v856032534/1f8f8e/FUI6G9RVS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500462" cy="2625346"/>
          </a:xfrm>
          <a:prstGeom prst="rect">
            <a:avLst/>
          </a:prstGeom>
          <a:noFill/>
        </p:spPr>
      </p:pic>
      <p:pic>
        <p:nvPicPr>
          <p:cNvPr id="16394" name="Picture 10" descr="https://sun9-42.userapi.com/c205224/v205224534/731ac/_1a2UCFA3B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иіссіз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70.userapi.com/c205720/v205720534/7212c/QCYWYGlePms.jpg"/>
          <p:cNvPicPr>
            <a:picLocks noChangeAspect="1" noChangeArrowheads="1"/>
          </p:cNvPicPr>
          <p:nvPr/>
        </p:nvPicPr>
        <p:blipFill>
          <a:blip r:embed="rId2" cstate="print"/>
          <a:srcRect b="21512"/>
          <a:stretch>
            <a:fillRect/>
          </a:stretch>
        </p:blipFill>
        <p:spPr bwMode="auto">
          <a:xfrm>
            <a:off x="714348" y="1643050"/>
            <a:ext cx="3429024" cy="3588515"/>
          </a:xfrm>
          <a:prstGeom prst="rect">
            <a:avLst/>
          </a:prstGeom>
          <a:noFill/>
        </p:spPr>
      </p:pic>
      <p:pic>
        <p:nvPicPr>
          <p:cNvPr id="15364" name="Picture 4" descr="https://sun9-27.userapi.com/c858016/v858016534/187857/I6tXsSwr_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6993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Судың пішіні болмайды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un9-2.userapi.com/c204520/v204520534/72501/aj1q1DEkm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000396" cy="2250297"/>
          </a:xfrm>
          <a:prstGeom prst="rect">
            <a:avLst/>
          </a:prstGeom>
          <a:noFill/>
        </p:spPr>
      </p:pic>
      <p:pic>
        <p:nvPicPr>
          <p:cNvPr id="17412" name="Picture 4" descr="https://sun9-50.userapi.com/c206816/v206816534/71a1e/g0pxbY53Z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2728471" cy="2286016"/>
          </a:xfrm>
          <a:prstGeom prst="rect">
            <a:avLst/>
          </a:prstGeom>
          <a:noFill/>
        </p:spPr>
      </p:pic>
      <p:pic>
        <p:nvPicPr>
          <p:cNvPr id="17414" name="Picture 6" descr="https://sun9-69.userapi.com/c855424/v855424534/1f6540/_08YVtg3x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929066"/>
            <a:ext cx="2714643" cy="2762269"/>
          </a:xfrm>
          <a:prstGeom prst="rect">
            <a:avLst/>
          </a:prstGeom>
          <a:noFill/>
        </p:spPr>
      </p:pic>
      <p:pic>
        <p:nvPicPr>
          <p:cNvPr id="17416" name="Picture 8" descr="https://sun9-58.userapi.com/c858332/v858332534/1873a9/U2i3fy8mQBA.jpg"/>
          <p:cNvPicPr>
            <a:picLocks noChangeAspect="1" noChangeArrowheads="1"/>
          </p:cNvPicPr>
          <p:nvPr/>
        </p:nvPicPr>
        <p:blipFill>
          <a:blip r:embed="rId5" cstate="print"/>
          <a:srcRect r="32432"/>
          <a:stretch>
            <a:fillRect/>
          </a:stretch>
        </p:blipFill>
        <p:spPr bwMode="auto">
          <a:xfrm>
            <a:off x="4786314" y="4071942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еріткіш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52.userapi.com/c204520/v204520534/723ce/Dus2PVQDu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286148" cy="2428892"/>
          </a:xfrm>
          <a:prstGeom prst="rect">
            <a:avLst/>
          </a:prstGeom>
          <a:noFill/>
        </p:spPr>
      </p:pic>
      <p:pic>
        <p:nvPicPr>
          <p:cNvPr id="1028" name="Picture 4" descr="https://sun9-33.userapi.com/c204524/v204524534/72ff0/ZX6HlPYzH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3381399" cy="2428892"/>
          </a:xfrm>
          <a:prstGeom prst="rect">
            <a:avLst/>
          </a:prstGeom>
          <a:noFill/>
        </p:spPr>
      </p:pic>
      <p:pic>
        <p:nvPicPr>
          <p:cNvPr id="1030" name="Picture 6" descr="https://sun9-55.userapi.com/c858016/v858016534/187875/UtgejRjQF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71942"/>
            <a:ext cx="3286148" cy="2571768"/>
          </a:xfrm>
          <a:prstGeom prst="rect">
            <a:avLst/>
          </a:prstGeom>
          <a:noFill/>
        </p:spPr>
      </p:pic>
      <p:pic>
        <p:nvPicPr>
          <p:cNvPr id="1032" name="Picture 8" descr="https://sun9-25.userapi.com/c858016/v858016534/187861/eHeD63LTI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335758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открытый урок Б А\капель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6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ткрытый урок Б А\солнышко итуч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691"/>
          <a:stretch/>
        </p:blipFill>
        <p:spPr bwMode="auto">
          <a:xfrm>
            <a:off x="0" y="0"/>
            <a:ext cx="9144000" cy="68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6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7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СУДЫҢ ТАБИҒАТТАҒЫ АЙНАЛЫМЫ</vt:lpstr>
      <vt:lpstr>Алдын-ала жүргізілген жұмыстар Су түссіз</vt:lpstr>
      <vt:lpstr>Су дәмсіз</vt:lpstr>
      <vt:lpstr>Су иіссіз</vt:lpstr>
      <vt:lpstr>Судың пішіні болмайды</vt:lpstr>
      <vt:lpstr>Су еріткіш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СУДЫҢ ТАБИҒАТТАҒЫ АЙНАЛЫМЫ</dc:title>
  <dc:creator>Admin</dc:creator>
  <cp:lastModifiedBy>1</cp:lastModifiedBy>
  <cp:revision>10</cp:revision>
  <dcterms:created xsi:type="dcterms:W3CDTF">2020-02-18T17:10:57Z</dcterms:created>
  <dcterms:modified xsi:type="dcterms:W3CDTF">2020-02-19T08:28:16Z</dcterms:modified>
</cp:coreProperties>
</file>