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reada\Downloads\WhatsApp Image 2020-12-06 at 18.29.5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720"/>
            <a:ext cx="9144000" cy="6879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94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reada\Downloads\WhatsApp Image 2020-12-06 at 18.29.49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24" y="-5712"/>
            <a:ext cx="9111976" cy="686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2174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Олжас Сагадилда</dc:creator>
  <cp:lastModifiedBy>Олжас Сагадилда</cp:lastModifiedBy>
  <cp:revision>2</cp:revision>
  <dcterms:created xsi:type="dcterms:W3CDTF">2020-12-07T03:29:12Z</dcterms:created>
  <dcterms:modified xsi:type="dcterms:W3CDTF">2020-12-07T03:33:07Z</dcterms:modified>
</cp:coreProperties>
</file>