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eada\Downloads\WhatsApp Image 2020-12-06 at 17.53.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6" y="0"/>
            <a:ext cx="914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4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da\Downloads\Молдир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4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reada\Downloads\Молдир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96"/>
            <a:ext cx="9144000" cy="687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6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reada\Downloads\Молдир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24"/>
            <a:ext cx="9144000" cy="68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4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reada\Downloads\Молдир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1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Олжас Сагадилда</dc:creator>
  <cp:lastModifiedBy>Олжас Сагадилда</cp:lastModifiedBy>
  <cp:revision>1</cp:revision>
  <dcterms:created xsi:type="dcterms:W3CDTF">2020-12-07T03:29:12Z</dcterms:created>
  <dcterms:modified xsi:type="dcterms:W3CDTF">2020-12-07T03:30:53Z</dcterms:modified>
</cp:coreProperties>
</file>