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9" r:id="rId4"/>
    <p:sldId id="290" r:id="rId5"/>
    <p:sldId id="291" r:id="rId6"/>
    <p:sldId id="298" r:id="rId7"/>
    <p:sldId id="29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3" r:id="rId20"/>
    <p:sldId id="272" r:id="rId21"/>
    <p:sldId id="293" r:id="rId22"/>
    <p:sldId id="270" r:id="rId23"/>
    <p:sldId id="296" r:id="rId24"/>
    <p:sldId id="294" r:id="rId25"/>
    <p:sldId id="295" r:id="rId26"/>
    <p:sldId id="297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63A8"/>
    <a:srgbClr val="3072C2"/>
    <a:srgbClr val="E7EFF9"/>
    <a:srgbClr val="DBE5F1"/>
    <a:srgbClr val="D7DDF9"/>
    <a:srgbClr val="CDD4F7"/>
    <a:srgbClr val="5F76E7"/>
    <a:srgbClr val="798CEB"/>
    <a:srgbClr val="5875EE"/>
    <a:srgbClr val="899D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>
      <p:cViewPr>
        <p:scale>
          <a:sx n="50" d="100"/>
          <a:sy n="50" d="100"/>
        </p:scale>
        <p:origin x="-306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29AC0-468B-48D5-817D-592DF1F77442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DBEC6-5AD5-4178-870E-770B6EC0F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62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tulepbergenova.NCGSOT.000\Desktop\1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.tulepbergenova.NCGSOT.000\Desktop\1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0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00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51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.tulepbergenova.NCGSOT.000\Desktop\1\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.tulepbergenova.NCGSOT.000\Desktop\1\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74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50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tulepbergenova.NCGSOT.000\Desktop\1\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53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34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.tulepbergenova.NCGSOT.000\Desktop\1\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9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.tulepbergenova.NCGSOT.000\Desktop\1\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06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.tulepbergenova.NCGSOT.000\Desktop\1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8" y="0"/>
            <a:ext cx="9174807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19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.tulepbergenova.NCGSOT.000\Desktop\1\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43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526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.tulepbergenova.NCGSOT.000\Desktop\1\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78"/>
            <a:ext cx="9177205" cy="5162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76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870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3600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854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11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tulepbergenova.NCGSOT.000\Downloads\1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104"/>
            <a:ext cx="9160183" cy="5152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490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.tulepbergenova.NCGSOT.000\Downloads\2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330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610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418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.tulepbergenova.NCGSOT.000\Downloads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8"/>
            <a:ext cx="9148014" cy="5145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917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.tulepbergenova.NCGSOT.000\Desktop\1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0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.tulepbergenova.NCGSOT.000\Desktop\1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42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0</Words>
  <Application>Microsoft Office PowerPoint</Application>
  <PresentationFormat>Экран (16:9)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Национальный центр тестирования</dc:title>
  <dc:creator>Бахыт Амзеева</dc:creator>
  <cp:lastModifiedBy>11</cp:lastModifiedBy>
  <cp:revision>280</cp:revision>
  <cp:lastPrinted>2020-09-25T12:56:59Z</cp:lastPrinted>
  <dcterms:created xsi:type="dcterms:W3CDTF">2020-09-21T04:06:39Z</dcterms:created>
  <dcterms:modified xsi:type="dcterms:W3CDTF">2020-11-27T01:52:32Z</dcterms:modified>
</cp:coreProperties>
</file>