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89" r:id="rId4"/>
    <p:sldId id="290" r:id="rId5"/>
    <p:sldId id="291" r:id="rId6"/>
    <p:sldId id="298" r:id="rId7"/>
    <p:sldId id="292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73" r:id="rId20"/>
    <p:sldId id="272" r:id="rId21"/>
    <p:sldId id="293" r:id="rId22"/>
    <p:sldId id="270" r:id="rId23"/>
    <p:sldId id="296" r:id="rId24"/>
    <p:sldId id="294" r:id="rId25"/>
    <p:sldId id="295" r:id="rId26"/>
    <p:sldId id="297" r:id="rId2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A63A8"/>
    <a:srgbClr val="3072C2"/>
    <a:srgbClr val="E7EFF9"/>
    <a:srgbClr val="DBE5F1"/>
    <a:srgbClr val="D7DDF9"/>
    <a:srgbClr val="CDD4F7"/>
    <a:srgbClr val="5F76E7"/>
    <a:srgbClr val="798CEB"/>
    <a:srgbClr val="5875EE"/>
    <a:srgbClr val="899DF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29" autoAdjust="0"/>
    <p:restoredTop sz="94660"/>
  </p:normalViewPr>
  <p:slideViewPr>
    <p:cSldViewPr>
      <p:cViewPr>
        <p:scale>
          <a:sx n="50" d="100"/>
          <a:sy n="50" d="100"/>
        </p:scale>
        <p:origin x="-306" y="-13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929AC0-468B-48D5-817D-592DF1F77442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7DBEC6-5AD5-4178-870E-770B6EC0F5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8625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.tulepbergenova.NCGSOT.000\Desktop\1\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0451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.tulepbergenova.NCGSOT.000\Desktop\1\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2020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5008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7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9515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.tulepbergenova.NCGSOT.000\Desktop\1\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49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88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.tulepbergenova.NCGSOT.000\Desktop\1\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3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9745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3501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.tulepbergenova.NCGSOT.000\Desktop\1\1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4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0537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8341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.tulepbergenova.NCGSOT.000\Desktop\1\1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8394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.tulepbergenova.NCGSOT.000\Desktop\1\1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9060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.tulepbergenova.NCGSOT.000\Desktop\1\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08" y="0"/>
            <a:ext cx="9174807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1191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.tulepbergenova.NCGSOT.000\Desktop\1\1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9435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9052662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.tulepbergenova.NCGSOT.000\Desktop\1\1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678"/>
            <a:ext cx="9177205" cy="51621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8768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38702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236001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985456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4116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.tulepbergenova.NCGSOT.000\Downloads\1 (1)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9104"/>
            <a:ext cx="9160183" cy="51526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04906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.tulepbergenova.NCGSOT.000\Downloads\2 (1)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43305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916109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94181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.tulepbergenova.NCGSOT.000\Downloads\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58"/>
            <a:ext cx="9148014" cy="51457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59170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.tulepbergenova.NCGSOT.000\Desktop\1\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6804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.tulepbergenova.NCGSOT.000\Desktop\1\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5428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3523</TotalTime>
  <Words>0</Words>
  <Application>Microsoft Office PowerPoint</Application>
  <PresentationFormat>Экран (16:9)</PresentationFormat>
  <Paragraphs>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и науки Республики Казахстан Национальный центр тестирования</dc:title>
  <dc:creator>Бахыт Амзеева</dc:creator>
  <cp:lastModifiedBy>11</cp:lastModifiedBy>
  <cp:revision>280</cp:revision>
  <cp:lastPrinted>2020-09-25T12:56:59Z</cp:lastPrinted>
  <dcterms:created xsi:type="dcterms:W3CDTF">2020-09-21T04:06:39Z</dcterms:created>
  <dcterms:modified xsi:type="dcterms:W3CDTF">2020-11-27T01:52:32Z</dcterms:modified>
</cp:coreProperties>
</file>