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4DEC57E-6955-4AC7-9E9A-3443300D51A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E6B498E-9F30-41AC-AB21-C6A52A9C55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Зере\Desktop\536881_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786058"/>
            <a:ext cx="6221434" cy="32687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flipH="1">
            <a:off x="1785949" y="785794"/>
            <a:ext cx="77152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Интеллектуальная  </a:t>
            </a:r>
          </a:p>
          <a:p>
            <a:pPr algn="ctr"/>
            <a:r>
              <a:rPr lang="ru-RU" sz="5400" b="1" dirty="0" smtClean="0"/>
              <a:t>игра  </a:t>
            </a:r>
            <a:r>
              <a:rPr lang="ru-RU" sz="5400" b="1" dirty="0" err="1" smtClean="0"/>
              <a:t>брейн-ринг</a:t>
            </a:r>
            <a:endParaRPr lang="ru-RU" sz="5400" b="1" dirty="0"/>
          </a:p>
        </p:txBody>
      </p:sp>
      <p:pic>
        <p:nvPicPr>
          <p:cNvPr id="1027" name="Picture 3" descr="C:\Users\Зере\Desktop\Адалурпак  2020-2021\адал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500042"/>
            <a:ext cx="2010888" cy="21462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71414"/>
            <a:ext cx="892971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этап конкурса</a:t>
            </a:r>
            <a:endParaRPr kumimoji="0" lang="ru-RU" sz="4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Вопрос: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Многие сравнивают коррупцию с болячкой. У каждой болячки есть свои причины, которые нужно лечить. Каковы же причины коррупции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Задание: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течение 3-х минут написать на листе причины коррупции. Одна причина - 1 балл. Чья команда напишет больше причин, та команда зарабатывает большее количество баллов.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-308083" y="839442"/>
            <a:ext cx="966642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Задание: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Разгадать  слова в течение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 минут, дать объяснения понятиям.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3635" y="2200999"/>
            <a:ext cx="458170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/>
              <a:t>1 команда </a:t>
            </a:r>
            <a:r>
              <a:rPr lang="ru-RU" sz="4800" dirty="0"/>
              <a:t>- </a:t>
            </a:r>
            <a:endParaRPr lang="ru-RU" sz="4800" dirty="0" smtClean="0"/>
          </a:p>
          <a:p>
            <a:r>
              <a:rPr lang="ru-RU" sz="4800" b="1" dirty="0" err="1" smtClean="0">
                <a:solidFill>
                  <a:srgbClr val="FF0000"/>
                </a:solidFill>
              </a:rPr>
              <a:t>тажшан</a:t>
            </a:r>
            <a:r>
              <a:rPr lang="ru-RU" sz="4800" b="1" dirty="0" smtClean="0">
                <a:solidFill>
                  <a:srgbClr val="FF0000"/>
                </a:solidFill>
              </a:rPr>
              <a:t>, 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            </a:t>
            </a:r>
            <a:r>
              <a:rPr lang="ru-RU" sz="4800" b="1" dirty="0" err="1" smtClean="0">
                <a:solidFill>
                  <a:srgbClr val="FF0000"/>
                </a:solidFill>
              </a:rPr>
              <a:t>кавтзя</a:t>
            </a:r>
            <a:endParaRPr lang="ru-RU" sz="48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359670"/>
            <a:ext cx="8034572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/>
              <a:t>2команда</a:t>
            </a:r>
            <a:r>
              <a:rPr lang="ru-RU" sz="4800" b="1" dirty="0"/>
              <a:t> </a:t>
            </a:r>
            <a:r>
              <a:rPr lang="ru-RU" sz="4800" dirty="0" smtClean="0"/>
              <a:t>-</a:t>
            </a:r>
          </a:p>
          <a:p>
            <a:r>
              <a:rPr lang="ru-RU" sz="4800" dirty="0" smtClean="0"/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ствотельгамовы</a:t>
            </a:r>
            <a:r>
              <a:rPr lang="ru-RU" sz="4800" b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                                  </a:t>
            </a:r>
            <a:r>
              <a:rPr lang="ru-RU" sz="4800" b="1" dirty="0" err="1" smtClean="0">
                <a:solidFill>
                  <a:srgbClr val="FF0000"/>
                </a:solidFill>
              </a:rPr>
              <a:t>кетрэ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27650" name="Picture 2" descr="C:\Users\Зере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428869"/>
            <a:ext cx="2928958" cy="20728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797289" y="285728"/>
            <a:ext cx="40607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/>
              <a:t>2 этап конкурса</a:t>
            </a:r>
            <a:endParaRPr lang="ru-RU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108854" y="770263"/>
            <a:ext cx="73275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«Разгадайте ребус»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Зере\Desktop\unnamed (1).jpg"/>
          <p:cNvPicPr>
            <a:picLocks noChangeAspect="1" noChangeArrowheads="1"/>
          </p:cNvPicPr>
          <p:nvPr/>
        </p:nvPicPr>
        <p:blipFill>
          <a:blip r:embed="rId2"/>
          <a:srcRect t="11772" r="3711" b="44539"/>
          <a:stretch>
            <a:fillRect/>
          </a:stretch>
        </p:blipFill>
        <p:spPr bwMode="auto">
          <a:xfrm>
            <a:off x="714348" y="1928802"/>
            <a:ext cx="8429652" cy="3077778"/>
          </a:xfrm>
          <a:prstGeom prst="rect">
            <a:avLst/>
          </a:prstGeom>
          <a:noFill/>
        </p:spPr>
      </p:pic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14480" y="285728"/>
            <a:ext cx="5715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/>
              <a:t>3 этап  конкурса</a:t>
            </a:r>
            <a:endParaRPr lang="ru-RU" sz="4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Наталья Григорьевна\Desktop\iMHA2E16P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14422"/>
            <a:ext cx="850109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42852"/>
            <a:ext cx="47804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/>
              <a:t>4 этап  конкурса </a:t>
            </a:r>
            <a:endParaRPr lang="ru-RU" sz="40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233037"/>
          <a:ext cx="9143999" cy="5675910"/>
        </p:xfrm>
        <a:graphic>
          <a:graphicData uri="http://schemas.openxmlformats.org/drawingml/2006/table">
            <a:tbl>
              <a:tblPr/>
              <a:tblGrid>
                <a:gridCol w="2928926"/>
                <a:gridCol w="6215073"/>
              </a:tblGrid>
              <a:tr h="50922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1212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Термины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1212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понятия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1212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Определения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4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1212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1) взятка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1212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Приобретение права на чужое имущество путем обмана или злоупотребления доверием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7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1212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2) вымогательство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1212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Б) Форма вымогательства, нарочитое затягивание рассмотрения дела с целью получения взятки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2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1212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3) мошенничество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1212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В) Преступление против собственности, выраженное в требовании передать чужое имущество под угрозой применения насилия или уничтоже­ния, повреждения чужого имущества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2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21212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4) волокита</a:t>
                      </a:r>
                      <a:endParaRPr lang="ru-RU" sz="2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21212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Д) Принимаемые должностным лицом материальные ценности за выполнение или невыполнение действия, которое это лицо должно было совершить в силу своего служебного положения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35" marR="64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152540" y="642918"/>
            <a:ext cx="73485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Найди правильное соответствие».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Зере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53</TotalTime>
  <Words>118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Зере</dc:creator>
  <cp:lastModifiedBy>Зере</cp:lastModifiedBy>
  <cp:revision>7</cp:revision>
  <dcterms:created xsi:type="dcterms:W3CDTF">2020-11-09T01:57:21Z</dcterms:created>
  <dcterms:modified xsi:type="dcterms:W3CDTF">2020-11-09T03:06:27Z</dcterms:modified>
</cp:coreProperties>
</file>