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2" r:id="rId16"/>
    <p:sldId id="270" r:id="rId17"/>
    <p:sldId id="273" r:id="rId18"/>
    <p:sldId id="271"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AF6AB-F824-4938-BFFC-7D1013813DCF}" type="doc">
      <dgm:prSet loTypeId="urn:microsoft.com/office/officeart/2005/8/layout/hProcess9" loCatId="process" qsTypeId="urn:microsoft.com/office/officeart/2005/8/quickstyle/simple3" qsCatId="simple" csTypeId="urn:microsoft.com/office/officeart/2005/8/colors/colorful4" csCatId="colorful" phldr="1"/>
      <dgm:spPr/>
    </dgm:pt>
    <dgm:pt modelId="{7CAF2465-48A7-4A8B-99BC-94C1617005C8}">
      <dgm:prSet phldrT="[Текст]"/>
      <dgm:spPr/>
      <dgm:t>
        <a:bodyPr/>
        <a:lstStyle/>
        <a:p>
          <a:r>
            <a:rPr lang="kk-KZ" b="1" dirty="0"/>
            <a:t>Обзор учебной программы</a:t>
          </a:r>
          <a:endParaRPr lang="ru-RU" b="1" dirty="0"/>
        </a:p>
      </dgm:t>
    </dgm:pt>
    <dgm:pt modelId="{79AABA31-B227-47C7-868C-A750480DDFBF}" type="parTrans" cxnId="{9FBCF150-A1A8-4935-A4ED-6DDC9699A5FC}">
      <dgm:prSet/>
      <dgm:spPr/>
      <dgm:t>
        <a:bodyPr/>
        <a:lstStyle/>
        <a:p>
          <a:endParaRPr lang="ru-RU"/>
        </a:p>
      </dgm:t>
    </dgm:pt>
    <dgm:pt modelId="{CB073A8C-23F4-4E9A-B0B5-AA3107A27414}" type="sibTrans" cxnId="{9FBCF150-A1A8-4935-A4ED-6DDC9699A5FC}">
      <dgm:prSet/>
      <dgm:spPr/>
      <dgm:t>
        <a:bodyPr/>
        <a:lstStyle/>
        <a:p>
          <a:endParaRPr lang="ru-RU"/>
        </a:p>
      </dgm:t>
    </dgm:pt>
    <dgm:pt modelId="{174DC3C2-CDBA-417B-8845-E4354E271A02}">
      <dgm:prSet phldrT="[Текст]"/>
      <dgm:spPr/>
      <dgm:t>
        <a:bodyPr/>
        <a:lstStyle/>
        <a:p>
          <a:r>
            <a:rPr lang="ru-RU" b="1" dirty="0"/>
            <a:t>Критерии оценивания</a:t>
          </a:r>
        </a:p>
      </dgm:t>
    </dgm:pt>
    <dgm:pt modelId="{C0913544-8F51-450A-B519-B267451301BE}" type="parTrans" cxnId="{5D849380-F20F-4CA6-BC57-8C85DEA49DFB}">
      <dgm:prSet/>
      <dgm:spPr/>
      <dgm:t>
        <a:bodyPr/>
        <a:lstStyle/>
        <a:p>
          <a:endParaRPr lang="ru-RU"/>
        </a:p>
      </dgm:t>
    </dgm:pt>
    <dgm:pt modelId="{5C126B0D-4678-44CB-9008-E4D648BA4220}" type="sibTrans" cxnId="{5D849380-F20F-4CA6-BC57-8C85DEA49DFB}">
      <dgm:prSet/>
      <dgm:spPr/>
      <dgm:t>
        <a:bodyPr/>
        <a:lstStyle/>
        <a:p>
          <a:endParaRPr lang="ru-RU"/>
        </a:p>
      </dgm:t>
    </dgm:pt>
    <dgm:pt modelId="{E8079FE2-D0BF-4E60-959A-BA475E5E523D}">
      <dgm:prSet phldrT="[Текст]"/>
      <dgm:spPr/>
      <dgm:t>
        <a:bodyPr/>
        <a:lstStyle/>
        <a:p>
          <a:r>
            <a:rPr lang="ru-RU" b="1" dirty="0"/>
            <a:t>Уровни мыслительных навыков</a:t>
          </a:r>
        </a:p>
      </dgm:t>
    </dgm:pt>
    <dgm:pt modelId="{0F916AF4-52B7-4AA4-ACE0-C59C87835EEF}" type="parTrans" cxnId="{8EB0698B-7428-45DB-9B3F-8543EABEF80B}">
      <dgm:prSet/>
      <dgm:spPr/>
      <dgm:t>
        <a:bodyPr/>
        <a:lstStyle/>
        <a:p>
          <a:endParaRPr lang="ru-RU"/>
        </a:p>
      </dgm:t>
    </dgm:pt>
    <dgm:pt modelId="{2446ED03-82AD-4D61-9A0E-1DBFAACF56FF}" type="sibTrans" cxnId="{8EB0698B-7428-45DB-9B3F-8543EABEF80B}">
      <dgm:prSet/>
      <dgm:spPr/>
      <dgm:t>
        <a:bodyPr/>
        <a:lstStyle/>
        <a:p>
          <a:endParaRPr lang="ru-RU"/>
        </a:p>
      </dgm:t>
    </dgm:pt>
    <dgm:pt modelId="{93BE52B5-0F63-4104-90B8-2F45260648C1}">
      <dgm:prSet phldrT="[Текст]"/>
      <dgm:spPr/>
      <dgm:t>
        <a:bodyPr/>
        <a:lstStyle/>
        <a:p>
          <a:r>
            <a:rPr lang="ru-RU" b="1" dirty="0"/>
            <a:t>Уровни учебных достижений</a:t>
          </a:r>
        </a:p>
      </dgm:t>
    </dgm:pt>
    <dgm:pt modelId="{9178E0A9-D0AA-4878-B277-32C031361199}" type="parTrans" cxnId="{BB72E022-ACA9-4285-A923-3385287A7C73}">
      <dgm:prSet/>
      <dgm:spPr/>
      <dgm:t>
        <a:bodyPr/>
        <a:lstStyle/>
        <a:p>
          <a:endParaRPr lang="ru-RU"/>
        </a:p>
      </dgm:t>
    </dgm:pt>
    <dgm:pt modelId="{BBDE4DFE-949D-4135-B1EE-0FEDBA744F7D}" type="sibTrans" cxnId="{BB72E022-ACA9-4285-A923-3385287A7C73}">
      <dgm:prSet/>
      <dgm:spPr/>
      <dgm:t>
        <a:bodyPr/>
        <a:lstStyle/>
        <a:p>
          <a:endParaRPr lang="ru-RU"/>
        </a:p>
      </dgm:t>
    </dgm:pt>
    <dgm:pt modelId="{D16DA12E-4762-4950-9868-292174C0DFED}">
      <dgm:prSet phldrT="[Текст]"/>
      <dgm:spPr/>
      <dgm:t>
        <a:bodyPr/>
        <a:lstStyle/>
        <a:p>
          <a:r>
            <a:rPr lang="ru-RU" b="1" dirty="0"/>
            <a:t>Задания</a:t>
          </a:r>
        </a:p>
      </dgm:t>
    </dgm:pt>
    <dgm:pt modelId="{5030DC60-A3CE-4BDB-B9B8-24E2B96A18F1}" type="parTrans" cxnId="{1BF74994-9290-4F5C-B3CB-B09DC2B0FA39}">
      <dgm:prSet/>
      <dgm:spPr/>
      <dgm:t>
        <a:bodyPr/>
        <a:lstStyle/>
        <a:p>
          <a:endParaRPr lang="ru-RU"/>
        </a:p>
      </dgm:t>
    </dgm:pt>
    <dgm:pt modelId="{F83FB613-22B8-4800-9867-9BE8FBA0C5CE}" type="sibTrans" cxnId="{1BF74994-9290-4F5C-B3CB-B09DC2B0FA39}">
      <dgm:prSet/>
      <dgm:spPr/>
      <dgm:t>
        <a:bodyPr/>
        <a:lstStyle/>
        <a:p>
          <a:endParaRPr lang="ru-RU"/>
        </a:p>
      </dgm:t>
    </dgm:pt>
    <dgm:pt modelId="{4166079E-B757-4CAB-93B8-6EE755A1410D}">
      <dgm:prSet phldrT="[Текст]"/>
      <dgm:spPr/>
      <dgm:t>
        <a:bodyPr/>
        <a:lstStyle/>
        <a:p>
          <a:r>
            <a:rPr lang="ru-RU" b="1" dirty="0"/>
            <a:t>Дескрипторы и баллы</a:t>
          </a:r>
        </a:p>
      </dgm:t>
    </dgm:pt>
    <dgm:pt modelId="{73CF2320-30A4-483B-86CF-3BD5E51361E2}" type="parTrans" cxnId="{07E1F6FD-614E-42CB-9C5B-F2566866F27A}">
      <dgm:prSet/>
      <dgm:spPr/>
      <dgm:t>
        <a:bodyPr/>
        <a:lstStyle/>
        <a:p>
          <a:endParaRPr lang="ru-RU"/>
        </a:p>
      </dgm:t>
    </dgm:pt>
    <dgm:pt modelId="{C8642286-F5F6-4725-BE86-A984D224A893}" type="sibTrans" cxnId="{07E1F6FD-614E-42CB-9C5B-F2566866F27A}">
      <dgm:prSet/>
      <dgm:spPr/>
      <dgm:t>
        <a:bodyPr/>
        <a:lstStyle/>
        <a:p>
          <a:endParaRPr lang="ru-RU"/>
        </a:p>
      </dgm:t>
    </dgm:pt>
    <dgm:pt modelId="{F6FCC99A-FDA1-4A68-8538-B499C7142D1A}" type="pres">
      <dgm:prSet presAssocID="{0C2AF6AB-F824-4938-BFFC-7D1013813DCF}" presName="CompostProcess" presStyleCnt="0">
        <dgm:presLayoutVars>
          <dgm:dir/>
          <dgm:resizeHandles val="exact"/>
        </dgm:presLayoutVars>
      </dgm:prSet>
      <dgm:spPr/>
    </dgm:pt>
    <dgm:pt modelId="{AA2C45A1-C51C-440D-8977-EFA053732E81}" type="pres">
      <dgm:prSet presAssocID="{0C2AF6AB-F824-4938-BFFC-7D1013813DCF}" presName="arrow" presStyleLbl="bgShp" presStyleIdx="0" presStyleCnt="1" custScaleX="116404" custLinFactNeighborY="-2078"/>
      <dgm:spPr/>
    </dgm:pt>
    <dgm:pt modelId="{DEDDE8F8-2A58-4447-BFCC-445831EF8064}" type="pres">
      <dgm:prSet presAssocID="{0C2AF6AB-F824-4938-BFFC-7D1013813DCF}" presName="linearProcess" presStyleCnt="0"/>
      <dgm:spPr/>
    </dgm:pt>
    <dgm:pt modelId="{1681CACA-FB88-4691-8083-3CB4F5342C41}" type="pres">
      <dgm:prSet presAssocID="{7CAF2465-48A7-4A8B-99BC-94C1617005C8}" presName="textNode" presStyleLbl="node1" presStyleIdx="0" presStyleCnt="6">
        <dgm:presLayoutVars>
          <dgm:bulletEnabled val="1"/>
        </dgm:presLayoutVars>
      </dgm:prSet>
      <dgm:spPr/>
      <dgm:t>
        <a:bodyPr/>
        <a:lstStyle/>
        <a:p>
          <a:endParaRPr lang="ru-RU"/>
        </a:p>
      </dgm:t>
    </dgm:pt>
    <dgm:pt modelId="{668A4DE7-BD8E-4D21-91AC-FD19CF0AC513}" type="pres">
      <dgm:prSet presAssocID="{CB073A8C-23F4-4E9A-B0B5-AA3107A27414}" presName="sibTrans" presStyleCnt="0"/>
      <dgm:spPr/>
    </dgm:pt>
    <dgm:pt modelId="{FB4620F6-3CF2-464A-991A-5D6BD67DDF5E}" type="pres">
      <dgm:prSet presAssocID="{174DC3C2-CDBA-417B-8845-E4354E271A02}" presName="textNode" presStyleLbl="node1" presStyleIdx="1" presStyleCnt="6">
        <dgm:presLayoutVars>
          <dgm:bulletEnabled val="1"/>
        </dgm:presLayoutVars>
      </dgm:prSet>
      <dgm:spPr/>
      <dgm:t>
        <a:bodyPr/>
        <a:lstStyle/>
        <a:p>
          <a:endParaRPr lang="ru-RU"/>
        </a:p>
      </dgm:t>
    </dgm:pt>
    <dgm:pt modelId="{5CF88537-86D7-470D-91F4-7B86BDA5DCB3}" type="pres">
      <dgm:prSet presAssocID="{5C126B0D-4678-44CB-9008-E4D648BA4220}" presName="sibTrans" presStyleCnt="0"/>
      <dgm:spPr/>
    </dgm:pt>
    <dgm:pt modelId="{2C5DBC98-B7CC-419C-AF55-DC626EE8342F}" type="pres">
      <dgm:prSet presAssocID="{E8079FE2-D0BF-4E60-959A-BA475E5E523D}" presName="textNode" presStyleLbl="node1" presStyleIdx="2" presStyleCnt="6">
        <dgm:presLayoutVars>
          <dgm:bulletEnabled val="1"/>
        </dgm:presLayoutVars>
      </dgm:prSet>
      <dgm:spPr/>
      <dgm:t>
        <a:bodyPr/>
        <a:lstStyle/>
        <a:p>
          <a:endParaRPr lang="ru-RU"/>
        </a:p>
      </dgm:t>
    </dgm:pt>
    <dgm:pt modelId="{EAD9CA74-0554-4638-B128-52323DCCCD51}" type="pres">
      <dgm:prSet presAssocID="{2446ED03-82AD-4D61-9A0E-1DBFAACF56FF}" presName="sibTrans" presStyleCnt="0"/>
      <dgm:spPr/>
    </dgm:pt>
    <dgm:pt modelId="{DB713585-C4EC-4090-8293-5F8945C63AE0}" type="pres">
      <dgm:prSet presAssocID="{D16DA12E-4762-4950-9868-292174C0DFED}" presName="textNode" presStyleLbl="node1" presStyleIdx="3" presStyleCnt="6">
        <dgm:presLayoutVars>
          <dgm:bulletEnabled val="1"/>
        </dgm:presLayoutVars>
      </dgm:prSet>
      <dgm:spPr/>
      <dgm:t>
        <a:bodyPr/>
        <a:lstStyle/>
        <a:p>
          <a:endParaRPr lang="ru-RU"/>
        </a:p>
      </dgm:t>
    </dgm:pt>
    <dgm:pt modelId="{B5D774D4-5C6D-47EB-ADF6-FC2FA12A4466}" type="pres">
      <dgm:prSet presAssocID="{F83FB613-22B8-4800-9867-9BE8FBA0C5CE}" presName="sibTrans" presStyleCnt="0"/>
      <dgm:spPr/>
    </dgm:pt>
    <dgm:pt modelId="{6FA2FEA8-89B6-4E12-A9C1-73123E76DBD3}" type="pres">
      <dgm:prSet presAssocID="{4166079E-B757-4CAB-93B8-6EE755A1410D}" presName="textNode" presStyleLbl="node1" presStyleIdx="4" presStyleCnt="6">
        <dgm:presLayoutVars>
          <dgm:bulletEnabled val="1"/>
        </dgm:presLayoutVars>
      </dgm:prSet>
      <dgm:spPr/>
      <dgm:t>
        <a:bodyPr/>
        <a:lstStyle/>
        <a:p>
          <a:endParaRPr lang="ru-RU"/>
        </a:p>
      </dgm:t>
    </dgm:pt>
    <dgm:pt modelId="{9E22BBDC-FDE5-43B9-A5E5-1EB3D7C63899}" type="pres">
      <dgm:prSet presAssocID="{C8642286-F5F6-4725-BE86-A984D224A893}" presName="sibTrans" presStyleCnt="0"/>
      <dgm:spPr/>
    </dgm:pt>
    <dgm:pt modelId="{D886FBAC-4F0B-466C-A320-52C7A5D698FC}" type="pres">
      <dgm:prSet presAssocID="{93BE52B5-0F63-4104-90B8-2F45260648C1}" presName="textNode" presStyleLbl="node1" presStyleIdx="5" presStyleCnt="6">
        <dgm:presLayoutVars>
          <dgm:bulletEnabled val="1"/>
        </dgm:presLayoutVars>
      </dgm:prSet>
      <dgm:spPr/>
      <dgm:t>
        <a:bodyPr/>
        <a:lstStyle/>
        <a:p>
          <a:endParaRPr lang="ru-RU"/>
        </a:p>
      </dgm:t>
    </dgm:pt>
  </dgm:ptLst>
  <dgm:cxnLst>
    <dgm:cxn modelId="{5D849380-F20F-4CA6-BC57-8C85DEA49DFB}" srcId="{0C2AF6AB-F824-4938-BFFC-7D1013813DCF}" destId="{174DC3C2-CDBA-417B-8845-E4354E271A02}" srcOrd="1" destOrd="0" parTransId="{C0913544-8F51-450A-B519-B267451301BE}" sibTransId="{5C126B0D-4678-44CB-9008-E4D648BA4220}"/>
    <dgm:cxn modelId="{36C3B72D-B74B-4E5E-BB4D-00B5A3B3C6B4}" type="presOf" srcId="{7CAF2465-48A7-4A8B-99BC-94C1617005C8}" destId="{1681CACA-FB88-4691-8083-3CB4F5342C41}" srcOrd="0" destOrd="0" presId="urn:microsoft.com/office/officeart/2005/8/layout/hProcess9"/>
    <dgm:cxn modelId="{5AB7C2EC-46C4-43CB-BF23-5A598769DC87}" type="presOf" srcId="{93BE52B5-0F63-4104-90B8-2F45260648C1}" destId="{D886FBAC-4F0B-466C-A320-52C7A5D698FC}" srcOrd="0" destOrd="0" presId="urn:microsoft.com/office/officeart/2005/8/layout/hProcess9"/>
    <dgm:cxn modelId="{1BF74994-9290-4F5C-B3CB-B09DC2B0FA39}" srcId="{0C2AF6AB-F824-4938-BFFC-7D1013813DCF}" destId="{D16DA12E-4762-4950-9868-292174C0DFED}" srcOrd="3" destOrd="0" parTransId="{5030DC60-A3CE-4BDB-B9B8-24E2B96A18F1}" sibTransId="{F83FB613-22B8-4800-9867-9BE8FBA0C5CE}"/>
    <dgm:cxn modelId="{1AFDED5E-0626-4FAB-A3C0-010AFF3261EF}" type="presOf" srcId="{174DC3C2-CDBA-417B-8845-E4354E271A02}" destId="{FB4620F6-3CF2-464A-991A-5D6BD67DDF5E}" srcOrd="0" destOrd="0" presId="urn:microsoft.com/office/officeart/2005/8/layout/hProcess9"/>
    <dgm:cxn modelId="{07E1F6FD-614E-42CB-9C5B-F2566866F27A}" srcId="{0C2AF6AB-F824-4938-BFFC-7D1013813DCF}" destId="{4166079E-B757-4CAB-93B8-6EE755A1410D}" srcOrd="4" destOrd="0" parTransId="{73CF2320-30A4-483B-86CF-3BD5E51361E2}" sibTransId="{C8642286-F5F6-4725-BE86-A984D224A893}"/>
    <dgm:cxn modelId="{8EB0698B-7428-45DB-9B3F-8543EABEF80B}" srcId="{0C2AF6AB-F824-4938-BFFC-7D1013813DCF}" destId="{E8079FE2-D0BF-4E60-959A-BA475E5E523D}" srcOrd="2" destOrd="0" parTransId="{0F916AF4-52B7-4AA4-ACE0-C59C87835EEF}" sibTransId="{2446ED03-82AD-4D61-9A0E-1DBFAACF56FF}"/>
    <dgm:cxn modelId="{BB72E022-ACA9-4285-A923-3385287A7C73}" srcId="{0C2AF6AB-F824-4938-BFFC-7D1013813DCF}" destId="{93BE52B5-0F63-4104-90B8-2F45260648C1}" srcOrd="5" destOrd="0" parTransId="{9178E0A9-D0AA-4878-B277-32C031361199}" sibTransId="{BBDE4DFE-949D-4135-B1EE-0FEDBA744F7D}"/>
    <dgm:cxn modelId="{C3B4737C-2A34-4276-8F3F-6FF13CAD3931}" type="presOf" srcId="{0C2AF6AB-F824-4938-BFFC-7D1013813DCF}" destId="{F6FCC99A-FDA1-4A68-8538-B499C7142D1A}" srcOrd="0" destOrd="0" presId="urn:microsoft.com/office/officeart/2005/8/layout/hProcess9"/>
    <dgm:cxn modelId="{D00F6EBA-CE2B-48B1-AF0D-A4F87D611E65}" type="presOf" srcId="{4166079E-B757-4CAB-93B8-6EE755A1410D}" destId="{6FA2FEA8-89B6-4E12-A9C1-73123E76DBD3}" srcOrd="0" destOrd="0" presId="urn:microsoft.com/office/officeart/2005/8/layout/hProcess9"/>
    <dgm:cxn modelId="{A6A1C200-E5D0-43BA-8C3D-6C340CEF67C0}" type="presOf" srcId="{E8079FE2-D0BF-4E60-959A-BA475E5E523D}" destId="{2C5DBC98-B7CC-419C-AF55-DC626EE8342F}" srcOrd="0" destOrd="0" presId="urn:microsoft.com/office/officeart/2005/8/layout/hProcess9"/>
    <dgm:cxn modelId="{9FBCF150-A1A8-4935-A4ED-6DDC9699A5FC}" srcId="{0C2AF6AB-F824-4938-BFFC-7D1013813DCF}" destId="{7CAF2465-48A7-4A8B-99BC-94C1617005C8}" srcOrd="0" destOrd="0" parTransId="{79AABA31-B227-47C7-868C-A750480DDFBF}" sibTransId="{CB073A8C-23F4-4E9A-B0B5-AA3107A27414}"/>
    <dgm:cxn modelId="{9826E7CC-3F94-440D-843D-2F5BBDAF0E05}" type="presOf" srcId="{D16DA12E-4762-4950-9868-292174C0DFED}" destId="{DB713585-C4EC-4090-8293-5F8945C63AE0}" srcOrd="0" destOrd="0" presId="urn:microsoft.com/office/officeart/2005/8/layout/hProcess9"/>
    <dgm:cxn modelId="{2F228A05-D8E0-4403-9360-ED1C54DE4ABD}" type="presParOf" srcId="{F6FCC99A-FDA1-4A68-8538-B499C7142D1A}" destId="{AA2C45A1-C51C-440D-8977-EFA053732E81}" srcOrd="0" destOrd="0" presId="urn:microsoft.com/office/officeart/2005/8/layout/hProcess9"/>
    <dgm:cxn modelId="{F4D88660-A374-43C9-B945-0D6FA103D7D1}" type="presParOf" srcId="{F6FCC99A-FDA1-4A68-8538-B499C7142D1A}" destId="{DEDDE8F8-2A58-4447-BFCC-445831EF8064}" srcOrd="1" destOrd="0" presId="urn:microsoft.com/office/officeart/2005/8/layout/hProcess9"/>
    <dgm:cxn modelId="{45B9C949-84AE-47EE-9C45-703C8E9E159B}" type="presParOf" srcId="{DEDDE8F8-2A58-4447-BFCC-445831EF8064}" destId="{1681CACA-FB88-4691-8083-3CB4F5342C41}" srcOrd="0" destOrd="0" presId="urn:microsoft.com/office/officeart/2005/8/layout/hProcess9"/>
    <dgm:cxn modelId="{9E0D0CAE-0ED0-48ED-9B02-2CAC58BBA30F}" type="presParOf" srcId="{DEDDE8F8-2A58-4447-BFCC-445831EF8064}" destId="{668A4DE7-BD8E-4D21-91AC-FD19CF0AC513}" srcOrd="1" destOrd="0" presId="urn:microsoft.com/office/officeart/2005/8/layout/hProcess9"/>
    <dgm:cxn modelId="{3A033B30-B71A-4490-A646-FEEF181A90C5}" type="presParOf" srcId="{DEDDE8F8-2A58-4447-BFCC-445831EF8064}" destId="{FB4620F6-3CF2-464A-991A-5D6BD67DDF5E}" srcOrd="2" destOrd="0" presId="urn:microsoft.com/office/officeart/2005/8/layout/hProcess9"/>
    <dgm:cxn modelId="{56323E9B-F02F-47E7-91C0-EC53920C9ABE}" type="presParOf" srcId="{DEDDE8F8-2A58-4447-BFCC-445831EF8064}" destId="{5CF88537-86D7-470D-91F4-7B86BDA5DCB3}" srcOrd="3" destOrd="0" presId="urn:microsoft.com/office/officeart/2005/8/layout/hProcess9"/>
    <dgm:cxn modelId="{57BF6DAF-A99E-4D5E-BC1C-1B05A581FD00}" type="presParOf" srcId="{DEDDE8F8-2A58-4447-BFCC-445831EF8064}" destId="{2C5DBC98-B7CC-419C-AF55-DC626EE8342F}" srcOrd="4" destOrd="0" presId="urn:microsoft.com/office/officeart/2005/8/layout/hProcess9"/>
    <dgm:cxn modelId="{365A7FA2-E482-4D8C-8C0F-F099103DF6B9}" type="presParOf" srcId="{DEDDE8F8-2A58-4447-BFCC-445831EF8064}" destId="{EAD9CA74-0554-4638-B128-52323DCCCD51}" srcOrd="5" destOrd="0" presId="urn:microsoft.com/office/officeart/2005/8/layout/hProcess9"/>
    <dgm:cxn modelId="{16AEBA45-684A-48DB-9317-B8E6D34614C4}" type="presParOf" srcId="{DEDDE8F8-2A58-4447-BFCC-445831EF8064}" destId="{DB713585-C4EC-4090-8293-5F8945C63AE0}" srcOrd="6" destOrd="0" presId="urn:microsoft.com/office/officeart/2005/8/layout/hProcess9"/>
    <dgm:cxn modelId="{FA8F1332-ADB6-4C1E-8F7D-45E625EAB4A8}" type="presParOf" srcId="{DEDDE8F8-2A58-4447-BFCC-445831EF8064}" destId="{B5D774D4-5C6D-47EB-ADF6-FC2FA12A4466}" srcOrd="7" destOrd="0" presId="urn:microsoft.com/office/officeart/2005/8/layout/hProcess9"/>
    <dgm:cxn modelId="{713F6690-760A-437F-9DFB-30377C4AA075}" type="presParOf" srcId="{DEDDE8F8-2A58-4447-BFCC-445831EF8064}" destId="{6FA2FEA8-89B6-4E12-A9C1-73123E76DBD3}" srcOrd="8" destOrd="0" presId="urn:microsoft.com/office/officeart/2005/8/layout/hProcess9"/>
    <dgm:cxn modelId="{38514E86-A009-435B-862E-CB8EA6520AD4}" type="presParOf" srcId="{DEDDE8F8-2A58-4447-BFCC-445831EF8064}" destId="{9E22BBDC-FDE5-43B9-A5E5-1EB3D7C63899}" srcOrd="9" destOrd="0" presId="urn:microsoft.com/office/officeart/2005/8/layout/hProcess9"/>
    <dgm:cxn modelId="{487D97FF-92BD-4D80-A956-CCA1470B5A32}" type="presParOf" srcId="{DEDDE8F8-2A58-4447-BFCC-445831EF8064}" destId="{D886FBAC-4F0B-466C-A320-52C7A5D698FC}"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EED3DA-5FC6-4A7E-9AB6-512030A71688}" type="doc">
      <dgm:prSet loTypeId="urn:microsoft.com/office/officeart/2005/8/layout/process2" loCatId="process" qsTypeId="urn:microsoft.com/office/officeart/2005/8/quickstyle/simple1" qsCatId="simple" csTypeId="urn:microsoft.com/office/officeart/2005/8/colors/accent1_1" csCatId="accent1" phldr="1"/>
      <dgm:spPr/>
    </dgm:pt>
    <dgm:pt modelId="{30AC78FD-5495-42F0-B5C2-061C703E0B5B}">
      <dgm:prSet phldrT="[Текст]" custT="1"/>
      <dgm:spPr/>
      <dgm:t>
        <a:bodyPr/>
        <a:lstStyle/>
        <a:p>
          <a:r>
            <a:rPr lang="ru-RU" sz="2000" b="0" u="none" dirty="0">
              <a:latin typeface="Times New Roman" panose="02020603050405020304" pitchFamily="18" charset="0"/>
              <a:cs typeface="Times New Roman" panose="02020603050405020304" pitchFamily="18" charset="0"/>
            </a:rPr>
            <a:t>Обзор долгосрочного плана учебной программы</a:t>
          </a:r>
        </a:p>
      </dgm:t>
    </dgm:pt>
    <dgm:pt modelId="{F297E2DF-463B-4BD4-89CA-0076079B0988}" type="parTrans" cxnId="{DE27E42C-27E4-4689-8251-9EEA374234B1}">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59CDC86A-7412-4192-B2CC-170EF085DE96}" type="sibTrans" cxnId="{DE27E42C-27E4-4689-8251-9EEA374234B1}">
      <dgm:prSet custT="1"/>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CD497103-D735-488A-90CD-04AD7BA8F01A}">
      <dgm:prSet phldrT="[Текст]" custT="1"/>
      <dgm:spPr/>
      <dgm:t>
        <a:bodyPr/>
        <a:lstStyle/>
        <a:p>
          <a:r>
            <a:rPr lang="ru-RU" sz="2000" b="0" dirty="0">
              <a:latin typeface="Times New Roman" panose="02020603050405020304" pitchFamily="18" charset="0"/>
              <a:cs typeface="Times New Roman" panose="02020603050405020304" pitchFamily="18" charset="0"/>
            </a:rPr>
            <a:t>Обзор характеристики заданий суммативного оценивания за текущую четверть  </a:t>
          </a:r>
        </a:p>
      </dgm:t>
    </dgm:pt>
    <dgm:pt modelId="{1474283B-DD66-46E0-8303-52D6DBCB3508}" type="parTrans" cxnId="{24BD2629-6960-40F7-8E44-3705DBFC0BE1}">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7112A0F9-68CC-4A54-BB29-7FD3BCD3A325}" type="sibTrans" cxnId="{24BD2629-6960-40F7-8E44-3705DBFC0BE1}">
      <dgm:prSet custT="1"/>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E590BC7F-9772-458A-9ED3-5011EFB39CE6}">
      <dgm:prSet phldrT="[Текст]" custT="1"/>
      <dgm:spPr/>
      <dgm:t>
        <a:bodyPr/>
        <a:lstStyle/>
        <a:p>
          <a:r>
            <a:rPr lang="ru-RU" sz="2000" b="0" dirty="0">
              <a:latin typeface="Times New Roman" panose="02020603050405020304" pitchFamily="18" charset="0"/>
              <a:cs typeface="Times New Roman" panose="02020603050405020304" pitchFamily="18" charset="0"/>
            </a:rPr>
            <a:t>Составление (вариантов) </a:t>
          </a:r>
          <a:r>
            <a:rPr lang="ru-RU" sz="2000" b="0" dirty="0" err="1">
              <a:latin typeface="Times New Roman" panose="02020603050405020304" pitchFamily="18" charset="0"/>
              <a:cs typeface="Times New Roman" panose="02020603050405020304" pitchFamily="18" charset="0"/>
            </a:rPr>
            <a:t>суммативной</a:t>
          </a:r>
          <a:r>
            <a:rPr lang="ru-RU" sz="2000" b="0" dirty="0">
              <a:latin typeface="Times New Roman" panose="02020603050405020304" pitchFamily="18" charset="0"/>
              <a:cs typeface="Times New Roman" panose="02020603050405020304" pitchFamily="18" charset="0"/>
            </a:rPr>
            <a:t> работы за четверть </a:t>
          </a:r>
        </a:p>
      </dgm:t>
    </dgm:pt>
    <dgm:pt modelId="{0879BE88-27E2-49B2-8298-E9C18F4AC3D7}" type="parTrans" cxnId="{FFFAE938-1EBD-4B89-931E-1B7CBED6A535}">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34C827AB-0CF2-4C10-83D8-5FA4825CA111}" type="sibTrans" cxnId="{FFFAE938-1EBD-4B89-931E-1B7CBED6A535}">
      <dgm:prSet custT="1"/>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43DD3D3A-8711-4F14-8F88-FD8D905268C1}">
      <dgm:prSet phldrT="[Текст]" custT="1"/>
      <dgm:spPr/>
      <dgm:t>
        <a:bodyPr/>
        <a:lstStyle/>
        <a:p>
          <a:r>
            <a:rPr lang="ru-RU" sz="2000" b="0" dirty="0">
              <a:latin typeface="Times New Roman" panose="02020603050405020304" pitchFamily="18" charset="0"/>
              <a:cs typeface="Times New Roman" panose="02020603050405020304" pitchFamily="18" charset="0"/>
            </a:rPr>
            <a:t>Составление схемы выставления баллов к заданиям </a:t>
          </a:r>
        </a:p>
      </dgm:t>
    </dgm:pt>
    <dgm:pt modelId="{67D6C28C-BD1E-43B0-895D-96BAF7E36979}" type="parTrans" cxnId="{3F8381DD-D0D8-4A14-988B-C1CBC8AC2DF4}">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328FAF70-D00C-45DD-8C0C-C712A8690CE9}" type="sibTrans" cxnId="{3F8381DD-D0D8-4A14-988B-C1CBC8AC2DF4}">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CA7CB344-B4AC-4A26-AE49-FB1D2D49C1DE}">
      <dgm:prSet phldrT="[Текст]" custT="1"/>
      <dgm:spPr/>
      <dgm:t>
        <a:bodyPr/>
        <a:lstStyle/>
        <a:p>
          <a:r>
            <a:rPr lang="ru-RU" sz="2000" b="0" dirty="0">
              <a:latin typeface="Times New Roman" panose="02020603050405020304" pitchFamily="18" charset="0"/>
              <a:cs typeface="Times New Roman" panose="02020603050405020304" pitchFamily="18" charset="0"/>
            </a:rPr>
            <a:t>Обзор спецификации СОЧ </a:t>
          </a:r>
        </a:p>
      </dgm:t>
    </dgm:pt>
    <dgm:pt modelId="{E9C9DEA3-7606-48BA-BD02-D7B446376F54}" type="parTrans" cxnId="{AF3F6464-829B-47FD-9AD7-91B2451B809D}">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971AC3B2-58BC-4EF3-AA84-6BEF91F610CD}" type="sibTrans" cxnId="{AF3F6464-829B-47FD-9AD7-91B2451B809D}">
      <dgm:prSet custT="1"/>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90515773-C5B6-4CBD-BDAA-362D9570A6FA}" type="pres">
      <dgm:prSet presAssocID="{31EED3DA-5FC6-4A7E-9AB6-512030A71688}" presName="linearFlow" presStyleCnt="0">
        <dgm:presLayoutVars>
          <dgm:resizeHandles val="exact"/>
        </dgm:presLayoutVars>
      </dgm:prSet>
      <dgm:spPr/>
    </dgm:pt>
    <dgm:pt modelId="{C05539C6-33A4-446F-B064-13D1C895BF14}" type="pres">
      <dgm:prSet presAssocID="{30AC78FD-5495-42F0-B5C2-061C703E0B5B}" presName="node" presStyleLbl="node1" presStyleIdx="0" presStyleCnt="5" custScaleX="509107" custLinFactNeighborX="332" custLinFactNeighborY="-839">
        <dgm:presLayoutVars>
          <dgm:bulletEnabled val="1"/>
        </dgm:presLayoutVars>
      </dgm:prSet>
      <dgm:spPr/>
      <dgm:t>
        <a:bodyPr/>
        <a:lstStyle/>
        <a:p>
          <a:endParaRPr lang="ru-RU"/>
        </a:p>
      </dgm:t>
    </dgm:pt>
    <dgm:pt modelId="{1353CDCA-2D16-48F7-9EC5-9AB01B3F4421}" type="pres">
      <dgm:prSet presAssocID="{59CDC86A-7412-4192-B2CC-170EF085DE96}" presName="sibTrans" presStyleLbl="sibTrans2D1" presStyleIdx="0" presStyleCnt="4"/>
      <dgm:spPr/>
      <dgm:t>
        <a:bodyPr/>
        <a:lstStyle/>
        <a:p>
          <a:endParaRPr lang="ru-RU"/>
        </a:p>
      </dgm:t>
    </dgm:pt>
    <dgm:pt modelId="{7621FA6C-F5E2-4D81-92BB-E650B347D425}" type="pres">
      <dgm:prSet presAssocID="{59CDC86A-7412-4192-B2CC-170EF085DE96}" presName="connectorText" presStyleLbl="sibTrans2D1" presStyleIdx="0" presStyleCnt="4"/>
      <dgm:spPr/>
      <dgm:t>
        <a:bodyPr/>
        <a:lstStyle/>
        <a:p>
          <a:endParaRPr lang="ru-RU"/>
        </a:p>
      </dgm:t>
    </dgm:pt>
    <dgm:pt modelId="{E7947B87-D245-4764-8D6A-B5FC4D3867CA}" type="pres">
      <dgm:prSet presAssocID="{CA7CB344-B4AC-4A26-AE49-FB1D2D49C1DE}" presName="node" presStyleLbl="node1" presStyleIdx="1" presStyleCnt="5" custScaleX="509107">
        <dgm:presLayoutVars>
          <dgm:bulletEnabled val="1"/>
        </dgm:presLayoutVars>
      </dgm:prSet>
      <dgm:spPr/>
      <dgm:t>
        <a:bodyPr/>
        <a:lstStyle/>
        <a:p>
          <a:endParaRPr lang="ru-RU"/>
        </a:p>
      </dgm:t>
    </dgm:pt>
    <dgm:pt modelId="{04BEDB73-F9D5-4B20-8750-C4C3D2B2C878}" type="pres">
      <dgm:prSet presAssocID="{971AC3B2-58BC-4EF3-AA84-6BEF91F610CD}" presName="sibTrans" presStyleLbl="sibTrans2D1" presStyleIdx="1" presStyleCnt="4"/>
      <dgm:spPr/>
      <dgm:t>
        <a:bodyPr/>
        <a:lstStyle/>
        <a:p>
          <a:endParaRPr lang="ru-RU"/>
        </a:p>
      </dgm:t>
    </dgm:pt>
    <dgm:pt modelId="{225F5F99-CCF7-463F-A949-EF4ABBC7A2B0}" type="pres">
      <dgm:prSet presAssocID="{971AC3B2-58BC-4EF3-AA84-6BEF91F610CD}" presName="connectorText" presStyleLbl="sibTrans2D1" presStyleIdx="1" presStyleCnt="4"/>
      <dgm:spPr/>
      <dgm:t>
        <a:bodyPr/>
        <a:lstStyle/>
        <a:p>
          <a:endParaRPr lang="ru-RU"/>
        </a:p>
      </dgm:t>
    </dgm:pt>
    <dgm:pt modelId="{7D664A6F-28D3-4CC3-9DF2-1A7BCF9636E9}" type="pres">
      <dgm:prSet presAssocID="{CD497103-D735-488A-90CD-04AD7BA8F01A}" presName="node" presStyleLbl="node1" presStyleIdx="2" presStyleCnt="5" custScaleX="509107">
        <dgm:presLayoutVars>
          <dgm:bulletEnabled val="1"/>
        </dgm:presLayoutVars>
      </dgm:prSet>
      <dgm:spPr/>
      <dgm:t>
        <a:bodyPr/>
        <a:lstStyle/>
        <a:p>
          <a:endParaRPr lang="ru-RU"/>
        </a:p>
      </dgm:t>
    </dgm:pt>
    <dgm:pt modelId="{34374FF9-BD66-4C15-BCDC-430234F4F56E}" type="pres">
      <dgm:prSet presAssocID="{7112A0F9-68CC-4A54-BB29-7FD3BCD3A325}" presName="sibTrans" presStyleLbl="sibTrans2D1" presStyleIdx="2" presStyleCnt="4"/>
      <dgm:spPr/>
      <dgm:t>
        <a:bodyPr/>
        <a:lstStyle/>
        <a:p>
          <a:endParaRPr lang="ru-RU"/>
        </a:p>
      </dgm:t>
    </dgm:pt>
    <dgm:pt modelId="{604A8EA5-8121-41E3-8CFE-C91B9DB6EA88}" type="pres">
      <dgm:prSet presAssocID="{7112A0F9-68CC-4A54-BB29-7FD3BCD3A325}" presName="connectorText" presStyleLbl="sibTrans2D1" presStyleIdx="2" presStyleCnt="4"/>
      <dgm:spPr/>
      <dgm:t>
        <a:bodyPr/>
        <a:lstStyle/>
        <a:p>
          <a:endParaRPr lang="ru-RU"/>
        </a:p>
      </dgm:t>
    </dgm:pt>
    <dgm:pt modelId="{F435F818-0D1A-4818-B461-B195DC90E02F}" type="pres">
      <dgm:prSet presAssocID="{E590BC7F-9772-458A-9ED3-5011EFB39CE6}" presName="node" presStyleLbl="node1" presStyleIdx="3" presStyleCnt="5" custScaleX="509107">
        <dgm:presLayoutVars>
          <dgm:bulletEnabled val="1"/>
        </dgm:presLayoutVars>
      </dgm:prSet>
      <dgm:spPr/>
      <dgm:t>
        <a:bodyPr/>
        <a:lstStyle/>
        <a:p>
          <a:endParaRPr lang="ru-RU"/>
        </a:p>
      </dgm:t>
    </dgm:pt>
    <dgm:pt modelId="{E30228C4-A191-4342-A3F5-E002162CC278}" type="pres">
      <dgm:prSet presAssocID="{34C827AB-0CF2-4C10-83D8-5FA4825CA111}" presName="sibTrans" presStyleLbl="sibTrans2D1" presStyleIdx="3" presStyleCnt="4"/>
      <dgm:spPr/>
      <dgm:t>
        <a:bodyPr/>
        <a:lstStyle/>
        <a:p>
          <a:endParaRPr lang="ru-RU"/>
        </a:p>
      </dgm:t>
    </dgm:pt>
    <dgm:pt modelId="{74989F4F-1BFD-4D83-8CFD-02689877EE4E}" type="pres">
      <dgm:prSet presAssocID="{34C827AB-0CF2-4C10-83D8-5FA4825CA111}" presName="connectorText" presStyleLbl="sibTrans2D1" presStyleIdx="3" presStyleCnt="4"/>
      <dgm:spPr/>
      <dgm:t>
        <a:bodyPr/>
        <a:lstStyle/>
        <a:p>
          <a:endParaRPr lang="ru-RU"/>
        </a:p>
      </dgm:t>
    </dgm:pt>
    <dgm:pt modelId="{DA822D5C-92C8-4BB1-9CA8-530FBD3A87A3}" type="pres">
      <dgm:prSet presAssocID="{43DD3D3A-8711-4F14-8F88-FD8D905268C1}" presName="node" presStyleLbl="node1" presStyleIdx="4" presStyleCnt="5" custScaleX="509107">
        <dgm:presLayoutVars>
          <dgm:bulletEnabled val="1"/>
        </dgm:presLayoutVars>
      </dgm:prSet>
      <dgm:spPr/>
      <dgm:t>
        <a:bodyPr/>
        <a:lstStyle/>
        <a:p>
          <a:endParaRPr lang="ru-RU"/>
        </a:p>
      </dgm:t>
    </dgm:pt>
  </dgm:ptLst>
  <dgm:cxnLst>
    <dgm:cxn modelId="{D667A2BF-06D7-4391-8B59-558352DCBD36}" type="presOf" srcId="{CA7CB344-B4AC-4A26-AE49-FB1D2D49C1DE}" destId="{E7947B87-D245-4764-8D6A-B5FC4D3867CA}" srcOrd="0" destOrd="0" presId="urn:microsoft.com/office/officeart/2005/8/layout/process2"/>
    <dgm:cxn modelId="{24BD2629-6960-40F7-8E44-3705DBFC0BE1}" srcId="{31EED3DA-5FC6-4A7E-9AB6-512030A71688}" destId="{CD497103-D735-488A-90CD-04AD7BA8F01A}" srcOrd="2" destOrd="0" parTransId="{1474283B-DD66-46E0-8303-52D6DBCB3508}" sibTransId="{7112A0F9-68CC-4A54-BB29-7FD3BCD3A325}"/>
    <dgm:cxn modelId="{80C3FD87-C796-4A06-B429-F52FF1A9BAE4}" type="presOf" srcId="{31EED3DA-5FC6-4A7E-9AB6-512030A71688}" destId="{90515773-C5B6-4CBD-BDAA-362D9570A6FA}" srcOrd="0" destOrd="0" presId="urn:microsoft.com/office/officeart/2005/8/layout/process2"/>
    <dgm:cxn modelId="{F3E4F805-ECFF-4BD7-ACEC-310406FEC3F3}" type="presOf" srcId="{59CDC86A-7412-4192-B2CC-170EF085DE96}" destId="{7621FA6C-F5E2-4D81-92BB-E650B347D425}" srcOrd="1" destOrd="0" presId="urn:microsoft.com/office/officeart/2005/8/layout/process2"/>
    <dgm:cxn modelId="{588C78CF-9D20-40F5-BB45-303F6FD7A359}" type="presOf" srcId="{34C827AB-0CF2-4C10-83D8-5FA4825CA111}" destId="{74989F4F-1BFD-4D83-8CFD-02689877EE4E}" srcOrd="1" destOrd="0" presId="urn:microsoft.com/office/officeart/2005/8/layout/process2"/>
    <dgm:cxn modelId="{FFFAE938-1EBD-4B89-931E-1B7CBED6A535}" srcId="{31EED3DA-5FC6-4A7E-9AB6-512030A71688}" destId="{E590BC7F-9772-458A-9ED3-5011EFB39CE6}" srcOrd="3" destOrd="0" parTransId="{0879BE88-27E2-49B2-8298-E9C18F4AC3D7}" sibTransId="{34C827AB-0CF2-4C10-83D8-5FA4825CA111}"/>
    <dgm:cxn modelId="{AF3F6464-829B-47FD-9AD7-91B2451B809D}" srcId="{31EED3DA-5FC6-4A7E-9AB6-512030A71688}" destId="{CA7CB344-B4AC-4A26-AE49-FB1D2D49C1DE}" srcOrd="1" destOrd="0" parTransId="{E9C9DEA3-7606-48BA-BD02-D7B446376F54}" sibTransId="{971AC3B2-58BC-4EF3-AA84-6BEF91F610CD}"/>
    <dgm:cxn modelId="{104EA2F0-06A5-4489-BC0E-38798BFF8674}" type="presOf" srcId="{7112A0F9-68CC-4A54-BB29-7FD3BCD3A325}" destId="{34374FF9-BD66-4C15-BCDC-430234F4F56E}" srcOrd="0" destOrd="0" presId="urn:microsoft.com/office/officeart/2005/8/layout/process2"/>
    <dgm:cxn modelId="{3F57EF7C-A996-4F9B-B977-26E201E311A8}" type="presOf" srcId="{971AC3B2-58BC-4EF3-AA84-6BEF91F610CD}" destId="{225F5F99-CCF7-463F-A949-EF4ABBC7A2B0}" srcOrd="1" destOrd="0" presId="urn:microsoft.com/office/officeart/2005/8/layout/process2"/>
    <dgm:cxn modelId="{DE27E42C-27E4-4689-8251-9EEA374234B1}" srcId="{31EED3DA-5FC6-4A7E-9AB6-512030A71688}" destId="{30AC78FD-5495-42F0-B5C2-061C703E0B5B}" srcOrd="0" destOrd="0" parTransId="{F297E2DF-463B-4BD4-89CA-0076079B0988}" sibTransId="{59CDC86A-7412-4192-B2CC-170EF085DE96}"/>
    <dgm:cxn modelId="{5CB81927-19B4-41D5-B38E-8EFB3A53B4CE}" type="presOf" srcId="{971AC3B2-58BC-4EF3-AA84-6BEF91F610CD}" destId="{04BEDB73-F9D5-4B20-8750-C4C3D2B2C878}" srcOrd="0" destOrd="0" presId="urn:microsoft.com/office/officeart/2005/8/layout/process2"/>
    <dgm:cxn modelId="{87DE0987-FC4B-448B-90C6-320A1D2A9865}" type="presOf" srcId="{43DD3D3A-8711-4F14-8F88-FD8D905268C1}" destId="{DA822D5C-92C8-4BB1-9CA8-530FBD3A87A3}" srcOrd="0" destOrd="0" presId="urn:microsoft.com/office/officeart/2005/8/layout/process2"/>
    <dgm:cxn modelId="{AE635387-C060-445F-AE0F-DE6C2E8D1796}" type="presOf" srcId="{7112A0F9-68CC-4A54-BB29-7FD3BCD3A325}" destId="{604A8EA5-8121-41E3-8CFE-C91B9DB6EA88}" srcOrd="1" destOrd="0" presId="urn:microsoft.com/office/officeart/2005/8/layout/process2"/>
    <dgm:cxn modelId="{63CB8AF3-2894-4E73-86FC-820B63835DB1}" type="presOf" srcId="{E590BC7F-9772-458A-9ED3-5011EFB39CE6}" destId="{F435F818-0D1A-4818-B461-B195DC90E02F}" srcOrd="0" destOrd="0" presId="urn:microsoft.com/office/officeart/2005/8/layout/process2"/>
    <dgm:cxn modelId="{C223840B-6C2D-4ACD-BB33-436DC8935DE4}" type="presOf" srcId="{34C827AB-0CF2-4C10-83D8-5FA4825CA111}" destId="{E30228C4-A191-4342-A3F5-E002162CC278}" srcOrd="0" destOrd="0" presId="urn:microsoft.com/office/officeart/2005/8/layout/process2"/>
    <dgm:cxn modelId="{24429A7E-1378-495A-9BF2-C8505BD0EEA6}" type="presOf" srcId="{CD497103-D735-488A-90CD-04AD7BA8F01A}" destId="{7D664A6F-28D3-4CC3-9DF2-1A7BCF9636E9}" srcOrd="0" destOrd="0" presId="urn:microsoft.com/office/officeart/2005/8/layout/process2"/>
    <dgm:cxn modelId="{3F8381DD-D0D8-4A14-988B-C1CBC8AC2DF4}" srcId="{31EED3DA-5FC6-4A7E-9AB6-512030A71688}" destId="{43DD3D3A-8711-4F14-8F88-FD8D905268C1}" srcOrd="4" destOrd="0" parTransId="{67D6C28C-BD1E-43B0-895D-96BAF7E36979}" sibTransId="{328FAF70-D00C-45DD-8C0C-C712A8690CE9}"/>
    <dgm:cxn modelId="{5DC54C32-4C90-44FC-AFD2-08D9197D3188}" type="presOf" srcId="{59CDC86A-7412-4192-B2CC-170EF085DE96}" destId="{1353CDCA-2D16-48F7-9EC5-9AB01B3F4421}" srcOrd="0" destOrd="0" presId="urn:microsoft.com/office/officeart/2005/8/layout/process2"/>
    <dgm:cxn modelId="{2FC79C29-ABDF-4C94-9464-8AD942AB1A45}" type="presOf" srcId="{30AC78FD-5495-42F0-B5C2-061C703E0B5B}" destId="{C05539C6-33A4-446F-B064-13D1C895BF14}" srcOrd="0" destOrd="0" presId="urn:microsoft.com/office/officeart/2005/8/layout/process2"/>
    <dgm:cxn modelId="{DEFE0680-53D1-4698-9F04-A63AACCE8A4B}" type="presParOf" srcId="{90515773-C5B6-4CBD-BDAA-362D9570A6FA}" destId="{C05539C6-33A4-446F-B064-13D1C895BF14}" srcOrd="0" destOrd="0" presId="urn:microsoft.com/office/officeart/2005/8/layout/process2"/>
    <dgm:cxn modelId="{3F36508C-0448-4B2C-803D-27F4C87597D0}" type="presParOf" srcId="{90515773-C5B6-4CBD-BDAA-362D9570A6FA}" destId="{1353CDCA-2D16-48F7-9EC5-9AB01B3F4421}" srcOrd="1" destOrd="0" presId="urn:microsoft.com/office/officeart/2005/8/layout/process2"/>
    <dgm:cxn modelId="{ED6DEF05-A4A7-4CE6-B226-60FDDFCB8B21}" type="presParOf" srcId="{1353CDCA-2D16-48F7-9EC5-9AB01B3F4421}" destId="{7621FA6C-F5E2-4D81-92BB-E650B347D425}" srcOrd="0" destOrd="0" presId="urn:microsoft.com/office/officeart/2005/8/layout/process2"/>
    <dgm:cxn modelId="{6850EAC1-F4B1-40DC-816D-738DF8302C27}" type="presParOf" srcId="{90515773-C5B6-4CBD-BDAA-362D9570A6FA}" destId="{E7947B87-D245-4764-8D6A-B5FC4D3867CA}" srcOrd="2" destOrd="0" presId="urn:microsoft.com/office/officeart/2005/8/layout/process2"/>
    <dgm:cxn modelId="{BA9ECBA3-97D1-4B7B-A127-434B15C21EE5}" type="presParOf" srcId="{90515773-C5B6-4CBD-BDAA-362D9570A6FA}" destId="{04BEDB73-F9D5-4B20-8750-C4C3D2B2C878}" srcOrd="3" destOrd="0" presId="urn:microsoft.com/office/officeart/2005/8/layout/process2"/>
    <dgm:cxn modelId="{EF534E55-C96C-4741-BE7B-0E2D0FE204F8}" type="presParOf" srcId="{04BEDB73-F9D5-4B20-8750-C4C3D2B2C878}" destId="{225F5F99-CCF7-463F-A949-EF4ABBC7A2B0}" srcOrd="0" destOrd="0" presId="urn:microsoft.com/office/officeart/2005/8/layout/process2"/>
    <dgm:cxn modelId="{0AFF2663-7598-44C0-87FA-D0375D1F2A20}" type="presParOf" srcId="{90515773-C5B6-4CBD-BDAA-362D9570A6FA}" destId="{7D664A6F-28D3-4CC3-9DF2-1A7BCF9636E9}" srcOrd="4" destOrd="0" presId="urn:microsoft.com/office/officeart/2005/8/layout/process2"/>
    <dgm:cxn modelId="{518F5E30-FB5F-44C8-A868-12892C75DE35}" type="presParOf" srcId="{90515773-C5B6-4CBD-BDAA-362D9570A6FA}" destId="{34374FF9-BD66-4C15-BCDC-430234F4F56E}" srcOrd="5" destOrd="0" presId="urn:microsoft.com/office/officeart/2005/8/layout/process2"/>
    <dgm:cxn modelId="{323B01F6-5051-4186-BA5A-0902B4AFBAA2}" type="presParOf" srcId="{34374FF9-BD66-4C15-BCDC-430234F4F56E}" destId="{604A8EA5-8121-41E3-8CFE-C91B9DB6EA88}" srcOrd="0" destOrd="0" presId="urn:microsoft.com/office/officeart/2005/8/layout/process2"/>
    <dgm:cxn modelId="{52BCC16F-D504-42A1-B6D7-43FEFEA16EBE}" type="presParOf" srcId="{90515773-C5B6-4CBD-BDAA-362D9570A6FA}" destId="{F435F818-0D1A-4818-B461-B195DC90E02F}" srcOrd="6" destOrd="0" presId="urn:microsoft.com/office/officeart/2005/8/layout/process2"/>
    <dgm:cxn modelId="{F171EF39-D15C-4E7F-B461-75BAB0B132D3}" type="presParOf" srcId="{90515773-C5B6-4CBD-BDAA-362D9570A6FA}" destId="{E30228C4-A191-4342-A3F5-E002162CC278}" srcOrd="7" destOrd="0" presId="urn:microsoft.com/office/officeart/2005/8/layout/process2"/>
    <dgm:cxn modelId="{2E1ED4F8-DE6C-40DB-A2FA-29C56384A6AF}" type="presParOf" srcId="{E30228C4-A191-4342-A3F5-E002162CC278}" destId="{74989F4F-1BFD-4D83-8CFD-02689877EE4E}" srcOrd="0" destOrd="0" presId="urn:microsoft.com/office/officeart/2005/8/layout/process2"/>
    <dgm:cxn modelId="{E0A6419B-B457-4C13-8099-40615071C618}" type="presParOf" srcId="{90515773-C5B6-4CBD-BDAA-362D9570A6FA}" destId="{DA822D5C-92C8-4BB1-9CA8-530FBD3A87A3}"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C45A1-C51C-440D-8977-EFA053732E81}">
      <dsp:nvSpPr>
        <dsp:cNvPr id="0" name=""/>
        <dsp:cNvSpPr/>
      </dsp:nvSpPr>
      <dsp:spPr>
        <a:xfrm>
          <a:off x="36520" y="0"/>
          <a:ext cx="6839727" cy="326896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681CACA-FB88-4691-8083-3CB4F5342C41}">
      <dsp:nvSpPr>
        <dsp:cNvPr id="0" name=""/>
        <dsp:cNvSpPr/>
      </dsp:nvSpPr>
      <dsp:spPr>
        <a:xfrm>
          <a:off x="1898" y="980688"/>
          <a:ext cx="1105435" cy="1307584"/>
        </a:xfrm>
        <a:prstGeom prst="roundRect">
          <a:avLst/>
        </a:prstGeom>
        <a:gradFill rotWithShape="0">
          <a:gsLst>
            <a:gs pos="0">
              <a:schemeClr val="accent4">
                <a:hueOff val="0"/>
                <a:satOff val="0"/>
                <a:lumOff val="0"/>
                <a:alphaOff val="0"/>
                <a:tint val="50000"/>
                <a:satMod val="180000"/>
                <a:lumMod val="100000"/>
              </a:schemeClr>
            </a:gs>
            <a:gs pos="40000">
              <a:schemeClr val="accent4">
                <a:hueOff val="0"/>
                <a:satOff val="0"/>
                <a:lumOff val="0"/>
                <a:alphaOff val="0"/>
                <a:tint val="60000"/>
                <a:satMod val="130000"/>
                <a:lumMod val="100000"/>
              </a:schemeClr>
            </a:gs>
            <a:gs pos="100000">
              <a:schemeClr val="accent4">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kk-KZ" sz="900" b="1" kern="1200" dirty="0"/>
            <a:t>Обзор учебной программы</a:t>
          </a:r>
          <a:endParaRPr lang="ru-RU" sz="900" b="1" kern="1200" dirty="0"/>
        </a:p>
      </dsp:txBody>
      <dsp:txXfrm>
        <a:off x="55861" y="1034651"/>
        <a:ext cx="997509" cy="1199658"/>
      </dsp:txXfrm>
    </dsp:sp>
    <dsp:sp modelId="{FB4620F6-3CF2-464A-991A-5D6BD67DDF5E}">
      <dsp:nvSpPr>
        <dsp:cNvPr id="0" name=""/>
        <dsp:cNvSpPr/>
      </dsp:nvSpPr>
      <dsp:spPr>
        <a:xfrm>
          <a:off x="1162605" y="980688"/>
          <a:ext cx="1105435" cy="1307584"/>
        </a:xfrm>
        <a:prstGeom prst="roundRect">
          <a:avLst/>
        </a:prstGeom>
        <a:gradFill rotWithShape="0">
          <a:gsLst>
            <a:gs pos="0">
              <a:schemeClr val="accent4">
                <a:hueOff val="-913125"/>
                <a:satOff val="9608"/>
                <a:lumOff val="549"/>
                <a:alphaOff val="0"/>
                <a:tint val="50000"/>
                <a:satMod val="180000"/>
                <a:lumMod val="100000"/>
              </a:schemeClr>
            </a:gs>
            <a:gs pos="40000">
              <a:schemeClr val="accent4">
                <a:hueOff val="-913125"/>
                <a:satOff val="9608"/>
                <a:lumOff val="549"/>
                <a:alphaOff val="0"/>
                <a:tint val="60000"/>
                <a:satMod val="130000"/>
                <a:lumMod val="100000"/>
              </a:schemeClr>
            </a:gs>
            <a:gs pos="100000">
              <a:schemeClr val="accent4">
                <a:hueOff val="-913125"/>
                <a:satOff val="9608"/>
                <a:lumOff val="549"/>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b="1" kern="1200" dirty="0"/>
            <a:t>Критерии оценивания</a:t>
          </a:r>
        </a:p>
      </dsp:txBody>
      <dsp:txXfrm>
        <a:off x="1216568" y="1034651"/>
        <a:ext cx="997509" cy="1199658"/>
      </dsp:txXfrm>
    </dsp:sp>
    <dsp:sp modelId="{2C5DBC98-B7CC-419C-AF55-DC626EE8342F}">
      <dsp:nvSpPr>
        <dsp:cNvPr id="0" name=""/>
        <dsp:cNvSpPr/>
      </dsp:nvSpPr>
      <dsp:spPr>
        <a:xfrm>
          <a:off x="2323312" y="980688"/>
          <a:ext cx="1105435" cy="1307584"/>
        </a:xfrm>
        <a:prstGeom prst="roundRect">
          <a:avLst/>
        </a:prstGeom>
        <a:gradFill rotWithShape="0">
          <a:gsLst>
            <a:gs pos="0">
              <a:schemeClr val="accent4">
                <a:hueOff val="-1826250"/>
                <a:satOff val="19217"/>
                <a:lumOff val="1098"/>
                <a:alphaOff val="0"/>
                <a:tint val="50000"/>
                <a:satMod val="180000"/>
                <a:lumMod val="100000"/>
              </a:schemeClr>
            </a:gs>
            <a:gs pos="40000">
              <a:schemeClr val="accent4">
                <a:hueOff val="-1826250"/>
                <a:satOff val="19217"/>
                <a:lumOff val="1098"/>
                <a:alphaOff val="0"/>
                <a:tint val="60000"/>
                <a:satMod val="130000"/>
                <a:lumMod val="100000"/>
              </a:schemeClr>
            </a:gs>
            <a:gs pos="100000">
              <a:schemeClr val="accent4">
                <a:hueOff val="-1826250"/>
                <a:satOff val="19217"/>
                <a:lumOff val="1098"/>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b="1" kern="1200" dirty="0"/>
            <a:t>Уровни мыслительных навыков</a:t>
          </a:r>
        </a:p>
      </dsp:txBody>
      <dsp:txXfrm>
        <a:off x="2377275" y="1034651"/>
        <a:ext cx="997509" cy="1199658"/>
      </dsp:txXfrm>
    </dsp:sp>
    <dsp:sp modelId="{DB713585-C4EC-4090-8293-5F8945C63AE0}">
      <dsp:nvSpPr>
        <dsp:cNvPr id="0" name=""/>
        <dsp:cNvSpPr/>
      </dsp:nvSpPr>
      <dsp:spPr>
        <a:xfrm>
          <a:off x="3484019" y="980688"/>
          <a:ext cx="1105435" cy="1307584"/>
        </a:xfrm>
        <a:prstGeom prst="roundRect">
          <a:avLst/>
        </a:prstGeom>
        <a:gradFill rotWithShape="0">
          <a:gsLst>
            <a:gs pos="0">
              <a:schemeClr val="accent4">
                <a:hueOff val="-2739375"/>
                <a:satOff val="28825"/>
                <a:lumOff val="1648"/>
                <a:alphaOff val="0"/>
                <a:tint val="50000"/>
                <a:satMod val="180000"/>
                <a:lumMod val="100000"/>
              </a:schemeClr>
            </a:gs>
            <a:gs pos="40000">
              <a:schemeClr val="accent4">
                <a:hueOff val="-2739375"/>
                <a:satOff val="28825"/>
                <a:lumOff val="1648"/>
                <a:alphaOff val="0"/>
                <a:tint val="60000"/>
                <a:satMod val="130000"/>
                <a:lumMod val="100000"/>
              </a:schemeClr>
            </a:gs>
            <a:gs pos="100000">
              <a:schemeClr val="accent4">
                <a:hueOff val="-2739375"/>
                <a:satOff val="28825"/>
                <a:lumOff val="1648"/>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b="1" kern="1200" dirty="0"/>
            <a:t>Задания</a:t>
          </a:r>
        </a:p>
      </dsp:txBody>
      <dsp:txXfrm>
        <a:off x="3537982" y="1034651"/>
        <a:ext cx="997509" cy="1199658"/>
      </dsp:txXfrm>
    </dsp:sp>
    <dsp:sp modelId="{6FA2FEA8-89B6-4E12-A9C1-73123E76DBD3}">
      <dsp:nvSpPr>
        <dsp:cNvPr id="0" name=""/>
        <dsp:cNvSpPr/>
      </dsp:nvSpPr>
      <dsp:spPr>
        <a:xfrm>
          <a:off x="4644726" y="980688"/>
          <a:ext cx="1105435" cy="1307584"/>
        </a:xfrm>
        <a:prstGeom prst="roundRect">
          <a:avLst/>
        </a:prstGeom>
        <a:gradFill rotWithShape="0">
          <a:gsLst>
            <a:gs pos="0">
              <a:schemeClr val="accent4">
                <a:hueOff val="-3652499"/>
                <a:satOff val="38434"/>
                <a:lumOff val="2197"/>
                <a:alphaOff val="0"/>
                <a:tint val="50000"/>
                <a:satMod val="180000"/>
                <a:lumMod val="100000"/>
              </a:schemeClr>
            </a:gs>
            <a:gs pos="40000">
              <a:schemeClr val="accent4">
                <a:hueOff val="-3652499"/>
                <a:satOff val="38434"/>
                <a:lumOff val="2197"/>
                <a:alphaOff val="0"/>
                <a:tint val="60000"/>
                <a:satMod val="130000"/>
                <a:lumMod val="100000"/>
              </a:schemeClr>
            </a:gs>
            <a:gs pos="100000">
              <a:schemeClr val="accent4">
                <a:hueOff val="-3652499"/>
                <a:satOff val="38434"/>
                <a:lumOff val="2197"/>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b="1" kern="1200" dirty="0"/>
            <a:t>Дескрипторы и баллы</a:t>
          </a:r>
        </a:p>
      </dsp:txBody>
      <dsp:txXfrm>
        <a:off x="4698689" y="1034651"/>
        <a:ext cx="997509" cy="1199658"/>
      </dsp:txXfrm>
    </dsp:sp>
    <dsp:sp modelId="{D886FBAC-4F0B-466C-A320-52C7A5D698FC}">
      <dsp:nvSpPr>
        <dsp:cNvPr id="0" name=""/>
        <dsp:cNvSpPr/>
      </dsp:nvSpPr>
      <dsp:spPr>
        <a:xfrm>
          <a:off x="5805434" y="980688"/>
          <a:ext cx="1105435" cy="1307584"/>
        </a:xfrm>
        <a:prstGeom prst="roundRect">
          <a:avLst/>
        </a:prstGeom>
        <a:gradFill rotWithShape="0">
          <a:gsLst>
            <a:gs pos="0">
              <a:schemeClr val="accent4">
                <a:hueOff val="-4565624"/>
                <a:satOff val="48042"/>
                <a:lumOff val="2746"/>
                <a:alphaOff val="0"/>
                <a:tint val="50000"/>
                <a:satMod val="180000"/>
                <a:lumMod val="100000"/>
              </a:schemeClr>
            </a:gs>
            <a:gs pos="40000">
              <a:schemeClr val="accent4">
                <a:hueOff val="-4565624"/>
                <a:satOff val="48042"/>
                <a:lumOff val="2746"/>
                <a:alphaOff val="0"/>
                <a:tint val="60000"/>
                <a:satMod val="130000"/>
                <a:lumMod val="100000"/>
              </a:schemeClr>
            </a:gs>
            <a:gs pos="100000">
              <a:schemeClr val="accent4">
                <a:hueOff val="-4565624"/>
                <a:satOff val="48042"/>
                <a:lumOff val="2746"/>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b="1" kern="1200" dirty="0"/>
            <a:t>Уровни учебных достижений</a:t>
          </a:r>
        </a:p>
      </dsp:txBody>
      <dsp:txXfrm>
        <a:off x="5859397" y="1034651"/>
        <a:ext cx="997509" cy="1199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539C6-33A4-446F-B064-13D1C895BF14}">
      <dsp:nvSpPr>
        <dsp:cNvPr id="0" name=""/>
        <dsp:cNvSpPr/>
      </dsp:nvSpPr>
      <dsp:spPr>
        <a:xfrm>
          <a:off x="0" y="44"/>
          <a:ext cx="6984776" cy="54951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u="none" kern="1200" dirty="0">
              <a:latin typeface="Times New Roman" panose="02020603050405020304" pitchFamily="18" charset="0"/>
              <a:cs typeface="Times New Roman" panose="02020603050405020304" pitchFamily="18" charset="0"/>
            </a:rPr>
            <a:t>Обзор долгосрочного плана учебной программы</a:t>
          </a:r>
        </a:p>
      </dsp:txBody>
      <dsp:txXfrm>
        <a:off x="16095" y="16139"/>
        <a:ext cx="6952586" cy="517327"/>
      </dsp:txXfrm>
    </dsp:sp>
    <dsp:sp modelId="{1353CDCA-2D16-48F7-9EC5-9AB01B3F4421}">
      <dsp:nvSpPr>
        <dsp:cNvPr id="0" name=""/>
        <dsp:cNvSpPr/>
      </dsp:nvSpPr>
      <dsp:spPr>
        <a:xfrm rot="5400000">
          <a:off x="3388488" y="564453"/>
          <a:ext cx="207798" cy="247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b="0" kern="1200">
            <a:solidFill>
              <a:schemeClr val="tx1"/>
            </a:solidFill>
            <a:latin typeface="Times New Roman" panose="02020603050405020304" pitchFamily="18" charset="0"/>
            <a:cs typeface="Times New Roman" panose="02020603050405020304" pitchFamily="18" charset="0"/>
          </a:endParaRPr>
        </a:p>
      </dsp:txBody>
      <dsp:txXfrm rot="-5400000">
        <a:off x="3418203" y="584195"/>
        <a:ext cx="148370" cy="145459"/>
      </dsp:txXfrm>
    </dsp:sp>
    <dsp:sp modelId="{E7947B87-D245-4764-8D6A-B5FC4D3867CA}">
      <dsp:nvSpPr>
        <dsp:cNvPr id="0" name=""/>
        <dsp:cNvSpPr/>
      </dsp:nvSpPr>
      <dsp:spPr>
        <a:xfrm>
          <a:off x="0" y="826626"/>
          <a:ext cx="6984776" cy="54951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a:latin typeface="Times New Roman" panose="02020603050405020304" pitchFamily="18" charset="0"/>
              <a:cs typeface="Times New Roman" panose="02020603050405020304" pitchFamily="18" charset="0"/>
            </a:rPr>
            <a:t>Обзор спецификации СОЧ </a:t>
          </a:r>
        </a:p>
      </dsp:txBody>
      <dsp:txXfrm>
        <a:off x="16095" y="842721"/>
        <a:ext cx="6952586" cy="517327"/>
      </dsp:txXfrm>
    </dsp:sp>
    <dsp:sp modelId="{04BEDB73-F9D5-4B20-8750-C4C3D2B2C878}">
      <dsp:nvSpPr>
        <dsp:cNvPr id="0" name=""/>
        <dsp:cNvSpPr/>
      </dsp:nvSpPr>
      <dsp:spPr>
        <a:xfrm rot="5400000">
          <a:off x="3389353" y="1389882"/>
          <a:ext cx="206069" cy="247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b="0" kern="1200">
            <a:solidFill>
              <a:schemeClr val="tx1"/>
            </a:solidFill>
            <a:latin typeface="Times New Roman" panose="02020603050405020304" pitchFamily="18" charset="0"/>
            <a:cs typeface="Times New Roman" panose="02020603050405020304" pitchFamily="18" charset="0"/>
          </a:endParaRPr>
        </a:p>
      </dsp:txBody>
      <dsp:txXfrm rot="-5400000">
        <a:off x="3418203" y="1410489"/>
        <a:ext cx="148370" cy="144248"/>
      </dsp:txXfrm>
    </dsp:sp>
    <dsp:sp modelId="{7D664A6F-28D3-4CC3-9DF2-1A7BCF9636E9}">
      <dsp:nvSpPr>
        <dsp:cNvPr id="0" name=""/>
        <dsp:cNvSpPr/>
      </dsp:nvSpPr>
      <dsp:spPr>
        <a:xfrm>
          <a:off x="0" y="1650903"/>
          <a:ext cx="6984776" cy="54951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a:latin typeface="Times New Roman" panose="02020603050405020304" pitchFamily="18" charset="0"/>
              <a:cs typeface="Times New Roman" panose="02020603050405020304" pitchFamily="18" charset="0"/>
            </a:rPr>
            <a:t>Обзор характеристики заданий суммативного оценивания за текущую четверть  </a:t>
          </a:r>
        </a:p>
      </dsp:txBody>
      <dsp:txXfrm>
        <a:off x="16095" y="1666998"/>
        <a:ext cx="6952586" cy="517327"/>
      </dsp:txXfrm>
    </dsp:sp>
    <dsp:sp modelId="{34374FF9-BD66-4C15-BCDC-430234F4F56E}">
      <dsp:nvSpPr>
        <dsp:cNvPr id="0" name=""/>
        <dsp:cNvSpPr/>
      </dsp:nvSpPr>
      <dsp:spPr>
        <a:xfrm rot="5400000">
          <a:off x="3389353" y="2214158"/>
          <a:ext cx="206069" cy="247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b="0" kern="1200">
            <a:solidFill>
              <a:schemeClr val="tx1"/>
            </a:solidFill>
            <a:latin typeface="Times New Roman" panose="02020603050405020304" pitchFamily="18" charset="0"/>
            <a:cs typeface="Times New Roman" panose="02020603050405020304" pitchFamily="18" charset="0"/>
          </a:endParaRPr>
        </a:p>
      </dsp:txBody>
      <dsp:txXfrm rot="-5400000">
        <a:off x="3418203" y="2234765"/>
        <a:ext cx="148370" cy="144248"/>
      </dsp:txXfrm>
    </dsp:sp>
    <dsp:sp modelId="{F435F818-0D1A-4818-B461-B195DC90E02F}">
      <dsp:nvSpPr>
        <dsp:cNvPr id="0" name=""/>
        <dsp:cNvSpPr/>
      </dsp:nvSpPr>
      <dsp:spPr>
        <a:xfrm>
          <a:off x="0" y="2475179"/>
          <a:ext cx="6984776" cy="54951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a:latin typeface="Times New Roman" panose="02020603050405020304" pitchFamily="18" charset="0"/>
              <a:cs typeface="Times New Roman" panose="02020603050405020304" pitchFamily="18" charset="0"/>
            </a:rPr>
            <a:t>Составление (вариантов) </a:t>
          </a:r>
          <a:r>
            <a:rPr lang="ru-RU" sz="2000" b="0" kern="1200" dirty="0" err="1">
              <a:latin typeface="Times New Roman" panose="02020603050405020304" pitchFamily="18" charset="0"/>
              <a:cs typeface="Times New Roman" panose="02020603050405020304" pitchFamily="18" charset="0"/>
            </a:rPr>
            <a:t>суммативной</a:t>
          </a:r>
          <a:r>
            <a:rPr lang="ru-RU" sz="2000" b="0" kern="1200" dirty="0">
              <a:latin typeface="Times New Roman" panose="02020603050405020304" pitchFamily="18" charset="0"/>
              <a:cs typeface="Times New Roman" panose="02020603050405020304" pitchFamily="18" charset="0"/>
            </a:rPr>
            <a:t> работы за четверть </a:t>
          </a:r>
        </a:p>
      </dsp:txBody>
      <dsp:txXfrm>
        <a:off x="16095" y="2491274"/>
        <a:ext cx="6952586" cy="517327"/>
      </dsp:txXfrm>
    </dsp:sp>
    <dsp:sp modelId="{E30228C4-A191-4342-A3F5-E002162CC278}">
      <dsp:nvSpPr>
        <dsp:cNvPr id="0" name=""/>
        <dsp:cNvSpPr/>
      </dsp:nvSpPr>
      <dsp:spPr>
        <a:xfrm rot="5400000">
          <a:off x="3389353" y="3038435"/>
          <a:ext cx="206069" cy="247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b="0" kern="1200">
            <a:solidFill>
              <a:schemeClr val="tx1"/>
            </a:solidFill>
            <a:latin typeface="Times New Roman" panose="02020603050405020304" pitchFamily="18" charset="0"/>
            <a:cs typeface="Times New Roman" panose="02020603050405020304" pitchFamily="18" charset="0"/>
          </a:endParaRPr>
        </a:p>
      </dsp:txBody>
      <dsp:txXfrm rot="-5400000">
        <a:off x="3418203" y="3059042"/>
        <a:ext cx="148370" cy="144248"/>
      </dsp:txXfrm>
    </dsp:sp>
    <dsp:sp modelId="{DA822D5C-92C8-4BB1-9CA8-530FBD3A87A3}">
      <dsp:nvSpPr>
        <dsp:cNvPr id="0" name=""/>
        <dsp:cNvSpPr/>
      </dsp:nvSpPr>
      <dsp:spPr>
        <a:xfrm>
          <a:off x="0" y="3299456"/>
          <a:ext cx="6984776" cy="54951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a:latin typeface="Times New Roman" panose="02020603050405020304" pitchFamily="18" charset="0"/>
              <a:cs typeface="Times New Roman" panose="02020603050405020304" pitchFamily="18" charset="0"/>
            </a:rPr>
            <a:t>Составление схемы выставления баллов к заданиям </a:t>
          </a:r>
        </a:p>
      </dsp:txBody>
      <dsp:txXfrm>
        <a:off x="16095" y="3315551"/>
        <a:ext cx="6952586" cy="5173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FB029-59D6-47F4-A846-EF4450E2CCA6}" type="datetimeFigureOut">
              <a:rPr lang="ru-RU" smtClean="0"/>
              <a:t>07.10.2020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E8396-FF1A-4C1B-86D5-EFCB056EF78D}" type="slidenum">
              <a:rPr lang="ru-RU" smtClean="0"/>
              <a:t>‹#›</a:t>
            </a:fld>
            <a:endParaRPr lang="ru-RU"/>
          </a:p>
        </p:txBody>
      </p:sp>
    </p:spTree>
    <p:extLst>
      <p:ext uri="{BB962C8B-B14F-4D97-AF65-F5344CB8AC3E}">
        <p14:creationId xmlns:p14="http://schemas.microsoft.com/office/powerpoint/2010/main" val="276271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CE8396-FF1A-4C1B-86D5-EFCB056EF78D}" type="slidenum">
              <a:rPr lang="ru-RU" smtClean="0"/>
              <a:t>5</a:t>
            </a:fld>
            <a:endParaRPr lang="ru-RU"/>
          </a:p>
        </p:txBody>
      </p:sp>
    </p:spTree>
    <p:extLst>
      <p:ext uri="{BB962C8B-B14F-4D97-AF65-F5344CB8AC3E}">
        <p14:creationId xmlns:p14="http://schemas.microsoft.com/office/powerpoint/2010/main" val="2514440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t>07.10.2020</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07.10.2020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07.10.2020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07.10.2020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07.10.2020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t>07.10.2020</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t>07.10.2020</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t>07.10.2020</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ch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764704"/>
            <a:ext cx="6937233" cy="4336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4057" y="5100944"/>
            <a:ext cx="7534178" cy="1077218"/>
          </a:xfrm>
          <a:prstGeom prst="rect">
            <a:avLst/>
          </a:prstGeom>
          <a:noFill/>
        </p:spPr>
        <p:txBody>
          <a:bodyPr wrap="none" rtlCol="0">
            <a:spAutoFit/>
          </a:bodyPr>
          <a:lstStyle/>
          <a:p>
            <a:pPr algn="ctr"/>
            <a:r>
              <a:rPr lang="ru-RU" sz="3200" b="1" i="1" spc="50" dirty="0" smtClean="0">
                <a:ln w="13500">
                  <a:solidFill>
                    <a:schemeClr val="accent1">
                      <a:shade val="2500"/>
                      <a:alpha val="6500"/>
                    </a:schemeClr>
                  </a:solidFill>
                  <a:prstDash val="solid"/>
                </a:ln>
                <a:solidFill>
                  <a:srgbClr val="002060">
                    <a:alpha val="95000"/>
                  </a:srgbClr>
                </a:solidFill>
                <a:effectLst>
                  <a:outerShdw blurRad="50800" dist="38100" dir="10800000" algn="r" rotWithShape="0">
                    <a:prstClr val="black">
                      <a:alpha val="40000"/>
                    </a:prstClr>
                  </a:outerShdw>
                </a:effectLst>
                <a:latin typeface="Times New Roman" pitchFamily="18" charset="0"/>
                <a:cs typeface="Times New Roman" pitchFamily="18" charset="0"/>
              </a:rPr>
              <a:t>Подготовка учащихся к суммативным</a:t>
            </a:r>
          </a:p>
          <a:p>
            <a:pPr algn="ctr"/>
            <a:r>
              <a:rPr lang="ru-RU" sz="3200" b="1" i="1" spc="50" dirty="0" smtClean="0">
                <a:ln w="13500">
                  <a:solidFill>
                    <a:schemeClr val="accent1">
                      <a:shade val="2500"/>
                      <a:alpha val="6500"/>
                    </a:schemeClr>
                  </a:solidFill>
                  <a:prstDash val="solid"/>
                </a:ln>
                <a:solidFill>
                  <a:srgbClr val="002060">
                    <a:alpha val="95000"/>
                  </a:srgbClr>
                </a:solidFill>
                <a:effectLst>
                  <a:outerShdw blurRad="50800" dist="38100" dir="10800000" algn="r" rotWithShape="0">
                    <a:prstClr val="black">
                      <a:alpha val="40000"/>
                    </a:prstClr>
                  </a:outerShdw>
                </a:effectLst>
                <a:latin typeface="Times New Roman" pitchFamily="18" charset="0"/>
                <a:cs typeface="Times New Roman" pitchFamily="18" charset="0"/>
              </a:rPr>
              <a:t> работам по географии</a:t>
            </a:r>
            <a:endParaRPr lang="ru-RU" sz="3200" b="1" i="1" spc="50" dirty="0">
              <a:ln w="13500">
                <a:solidFill>
                  <a:schemeClr val="accent1">
                    <a:shade val="2500"/>
                    <a:alpha val="6500"/>
                  </a:schemeClr>
                </a:solidFill>
                <a:prstDash val="solid"/>
              </a:ln>
              <a:solidFill>
                <a:srgbClr val="002060">
                  <a:alpha val="95000"/>
                </a:srgbClr>
              </a:solidFill>
              <a:effectLst>
                <a:outerShdw blurRad="50800" dist="38100" dir="10800000" algn="r"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6580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User\Pictures\Screenshots\Снимок экрана (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5434"/>
            <a:ext cx="4629150" cy="61356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7" name="Picture 5" descr="C:\Users\User\Pictures\Screenshots\Снимок экрана (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285" y="305434"/>
            <a:ext cx="4629150" cy="61737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94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User\Pictures\Screenshots\Снимок экрана (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4543425" cy="61737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C:\Users\User\Pictures\Screenshots\Снимок экрана (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755" y="368337"/>
            <a:ext cx="4524375" cy="61452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757326"/>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8" name="Picture 18" descr="C:\Users\User\Pictures\Screenshots\Снимок экрана (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60050"/>
            <a:ext cx="5964535" cy="4922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15601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3"/>
          <p:cNvSpPr>
            <a:spLocks noGrp="1"/>
          </p:cNvSpPr>
          <p:nvPr>
            <p:ph type="sldNum" sz="quarter" idx="12"/>
          </p:nvPr>
        </p:nvSpPr>
        <p:spPr>
          <a:xfrm>
            <a:off x="6553200" y="6356350"/>
            <a:ext cx="2133600" cy="365125"/>
          </a:xfrm>
          <a:noFill/>
        </p:spPr>
        <p:txBody>
          <a:bodyPr/>
          <a:lstStyle/>
          <a:p>
            <a:fld id="{E1CB228D-BD73-428E-9F15-1C7B7CF9375B}" type="slidenum">
              <a:rPr lang="en-US" altLang="en-US"/>
              <a:pPr/>
              <a:t>13</a:t>
            </a:fld>
            <a:endParaRPr lang="en-US" altLang="en-US"/>
          </a:p>
        </p:txBody>
      </p:sp>
      <p:sp>
        <p:nvSpPr>
          <p:cNvPr id="3" name="Rectangle 7"/>
          <p:cNvSpPr>
            <a:spLocks noChangeArrowheads="1"/>
          </p:cNvSpPr>
          <p:nvPr/>
        </p:nvSpPr>
        <p:spPr bwMode="auto">
          <a:xfrm>
            <a:off x="0" y="46038"/>
            <a:ext cx="1762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30" tIns="43598" rIns="87230" bIns="43598" anchor="ctr">
            <a:spAutoFit/>
          </a:bodyPr>
          <a:lstStyle/>
          <a:p>
            <a:pPr defTabSz="745696">
              <a:defRPr/>
            </a:pPr>
            <a:endParaRPr lang="ru-RU" altLang="ru-RU">
              <a:solidFill>
                <a:srgbClr val="000000"/>
              </a:solidFill>
              <a:latin typeface="Arial" panose="020B0604020202020204" pitchFamily="34" charset="0"/>
              <a:ea typeface="+mn-ea"/>
            </a:endParaRPr>
          </a:p>
        </p:txBody>
      </p:sp>
      <p:cxnSp>
        <p:nvCxnSpPr>
          <p:cNvPr id="4" name="Прямая соединительная линия 3">
            <a:extLst/>
          </p:cNvPr>
          <p:cNvCxnSpPr/>
          <p:nvPr/>
        </p:nvCxnSpPr>
        <p:spPr>
          <a:xfrm>
            <a:off x="1241425" y="7415213"/>
            <a:ext cx="0" cy="320675"/>
          </a:xfrm>
          <a:prstGeom prst="line">
            <a:avLst/>
          </a:prstGeom>
          <a:ln w="57150" cmpd="dbl"/>
        </p:spPr>
        <p:style>
          <a:lnRef idx="1">
            <a:schemeClr val="accent1"/>
          </a:lnRef>
          <a:fillRef idx="0">
            <a:schemeClr val="accent1"/>
          </a:fillRef>
          <a:effectRef idx="0">
            <a:schemeClr val="accent1"/>
          </a:effectRef>
          <a:fontRef idx="minor">
            <a:schemeClr val="tx1"/>
          </a:fontRef>
        </p:style>
      </p:cxnSp>
      <p:sp>
        <p:nvSpPr>
          <p:cNvPr id="5" name="Прямоугольник 3"/>
          <p:cNvSpPr>
            <a:spLocks noChangeArrowheads="1"/>
          </p:cNvSpPr>
          <p:nvPr/>
        </p:nvSpPr>
        <p:spPr bwMode="auto">
          <a:xfrm>
            <a:off x="915826" y="2195700"/>
            <a:ext cx="7406061" cy="398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30" tIns="43598" rIns="87230" bIns="43598">
            <a:spAutoFit/>
          </a:bodyPr>
          <a:lstStyle/>
          <a:p>
            <a:pPr algn="just" defTabSz="745696">
              <a:defRPr/>
            </a:pPr>
            <a:r>
              <a:rPr lang="ru-RU" altLang="ru-RU" sz="2300" dirty="0">
                <a:solidFill>
                  <a:srgbClr val="000000"/>
                </a:solidFill>
                <a:latin typeface="Times New Roman" pitchFamily="18" charset="0"/>
                <a:ea typeface="+mn-ea"/>
                <a:cs typeface="Times New Roman" pitchFamily="18" charset="0"/>
              </a:rPr>
              <a:t>Критерий оценивания (КО) отражает, как будет проверяться достижение цели обучения (ЦО), т.е. описывает, что должен </a:t>
            </a:r>
            <a:r>
              <a:rPr lang="ru-RU" altLang="ru-RU" sz="2300" dirty="0">
                <a:solidFill>
                  <a:srgbClr val="FF0000"/>
                </a:solidFill>
                <a:latin typeface="Times New Roman" pitchFamily="18" charset="0"/>
                <a:ea typeface="+mn-ea"/>
                <a:cs typeface="Times New Roman" pitchFamily="18" charset="0"/>
              </a:rPr>
              <a:t>выполнять</a:t>
            </a:r>
            <a:r>
              <a:rPr lang="ru-RU" altLang="ru-RU" sz="2300" dirty="0">
                <a:solidFill>
                  <a:srgbClr val="000000"/>
                </a:solidFill>
                <a:latin typeface="Times New Roman" pitchFamily="18" charset="0"/>
                <a:ea typeface="+mn-ea"/>
                <a:cs typeface="Times New Roman" pitchFamily="18" charset="0"/>
              </a:rPr>
              <a:t> учащийся для </a:t>
            </a:r>
            <a:r>
              <a:rPr lang="ru-RU" altLang="ru-RU" sz="2300" dirty="0">
                <a:solidFill>
                  <a:srgbClr val="FF0000"/>
                </a:solidFill>
                <a:latin typeface="Times New Roman" pitchFamily="18" charset="0"/>
                <a:ea typeface="+mn-ea"/>
                <a:cs typeface="Times New Roman" pitchFamily="18" charset="0"/>
              </a:rPr>
              <a:t>демонстрации</a:t>
            </a:r>
            <a:r>
              <a:rPr lang="ru-RU" altLang="ru-RU" sz="2300" dirty="0">
                <a:solidFill>
                  <a:srgbClr val="000000"/>
                </a:solidFill>
                <a:latin typeface="Times New Roman" pitchFamily="18" charset="0"/>
                <a:ea typeface="+mn-ea"/>
                <a:cs typeface="Times New Roman" pitchFamily="18" charset="0"/>
              </a:rPr>
              <a:t> </a:t>
            </a:r>
            <a:r>
              <a:rPr lang="ru-RU" altLang="ru-RU" sz="2300" dirty="0">
                <a:solidFill>
                  <a:srgbClr val="FF0000"/>
                </a:solidFill>
                <a:latin typeface="Times New Roman" pitchFamily="18" charset="0"/>
                <a:ea typeface="+mn-ea"/>
                <a:cs typeface="Times New Roman" pitchFamily="18" charset="0"/>
              </a:rPr>
              <a:t>достижения</a:t>
            </a:r>
            <a:r>
              <a:rPr lang="ru-RU" altLang="ru-RU" sz="2300" dirty="0">
                <a:solidFill>
                  <a:srgbClr val="000000"/>
                </a:solidFill>
                <a:latin typeface="Times New Roman" pitchFamily="18" charset="0"/>
                <a:ea typeface="+mn-ea"/>
                <a:cs typeface="Times New Roman" pitchFamily="18" charset="0"/>
              </a:rPr>
              <a:t> ЦО. Поэтому КО должен быть </a:t>
            </a:r>
            <a:r>
              <a:rPr lang="ru-RU" altLang="ru-RU" sz="2300" dirty="0">
                <a:solidFill>
                  <a:srgbClr val="FF0000"/>
                </a:solidFill>
                <a:latin typeface="Times New Roman" pitchFamily="18" charset="0"/>
                <a:ea typeface="+mn-ea"/>
                <a:cs typeface="Times New Roman" pitchFamily="18" charset="0"/>
              </a:rPr>
              <a:t>измеримым</a:t>
            </a:r>
            <a:r>
              <a:rPr lang="ru-RU" altLang="ru-RU" sz="2300" dirty="0">
                <a:solidFill>
                  <a:srgbClr val="000000"/>
                </a:solidFill>
                <a:latin typeface="Times New Roman" pitchFamily="18" charset="0"/>
                <a:ea typeface="+mn-ea"/>
                <a:cs typeface="Times New Roman" pitchFamily="18" charset="0"/>
              </a:rPr>
              <a:t> чтобы определить степень достижения ЦО, </a:t>
            </a:r>
            <a:r>
              <a:rPr lang="ru-RU" altLang="ru-RU" sz="2300" dirty="0">
                <a:solidFill>
                  <a:srgbClr val="FF0000"/>
                </a:solidFill>
                <a:latin typeface="Times New Roman" pitchFamily="18" charset="0"/>
                <a:ea typeface="+mn-ea"/>
                <a:cs typeface="Times New Roman" pitchFamily="18" charset="0"/>
              </a:rPr>
              <a:t>достижимым</a:t>
            </a:r>
            <a:r>
              <a:rPr lang="ru-RU" altLang="ru-RU" sz="2300" dirty="0">
                <a:solidFill>
                  <a:srgbClr val="000000"/>
                </a:solidFill>
                <a:latin typeface="Times New Roman" pitchFamily="18" charset="0"/>
                <a:ea typeface="+mn-ea"/>
                <a:cs typeface="Times New Roman" pitchFamily="18" charset="0"/>
              </a:rPr>
              <a:t>, т.е. </a:t>
            </a:r>
            <a:r>
              <a:rPr lang="ru-RU" altLang="ru-RU" sz="2300" dirty="0">
                <a:solidFill>
                  <a:srgbClr val="FF0000"/>
                </a:solidFill>
                <a:latin typeface="Times New Roman" pitchFamily="18" charset="0"/>
                <a:ea typeface="+mn-ea"/>
                <a:cs typeface="Times New Roman" pitchFamily="18" charset="0"/>
              </a:rPr>
              <a:t>соответствовать</a:t>
            </a:r>
            <a:r>
              <a:rPr lang="ru-RU" altLang="ru-RU" sz="2300" dirty="0">
                <a:solidFill>
                  <a:srgbClr val="000000"/>
                </a:solidFill>
                <a:latin typeface="Times New Roman" pitchFamily="18" charset="0"/>
                <a:ea typeface="+mn-ea"/>
                <a:cs typeface="Times New Roman" pitchFamily="18" charset="0"/>
              </a:rPr>
              <a:t> ЦО и не быть шире ЦО. В то же время КО должен быть </a:t>
            </a:r>
            <a:r>
              <a:rPr lang="ru-RU" altLang="ru-RU" sz="2300" dirty="0">
                <a:solidFill>
                  <a:srgbClr val="FF0000"/>
                </a:solidFill>
                <a:latin typeface="Times New Roman" pitchFamily="18" charset="0"/>
                <a:ea typeface="+mn-ea"/>
                <a:cs typeface="Times New Roman" pitchFamily="18" charset="0"/>
              </a:rPr>
              <a:t>конкретным</a:t>
            </a:r>
            <a:r>
              <a:rPr lang="ru-RU" altLang="ru-RU" sz="2300" dirty="0">
                <a:solidFill>
                  <a:srgbClr val="000000"/>
                </a:solidFill>
                <a:latin typeface="Times New Roman" pitchFamily="18" charset="0"/>
                <a:ea typeface="+mn-ea"/>
                <a:cs typeface="Times New Roman" pitchFamily="18" charset="0"/>
              </a:rPr>
              <a:t>, </a:t>
            </a:r>
            <a:r>
              <a:rPr lang="ru-RU" altLang="ru-RU" sz="2300" dirty="0">
                <a:solidFill>
                  <a:srgbClr val="FF0000"/>
                </a:solidFill>
                <a:latin typeface="Times New Roman" pitchFamily="18" charset="0"/>
                <a:ea typeface="+mn-ea"/>
                <a:cs typeface="Times New Roman" pitchFamily="18" charset="0"/>
              </a:rPr>
              <a:t>ясным и понятным </a:t>
            </a:r>
            <a:r>
              <a:rPr lang="ru-RU" altLang="ru-RU" sz="2300" dirty="0">
                <a:solidFill>
                  <a:srgbClr val="000000"/>
                </a:solidFill>
                <a:latin typeface="Times New Roman" pitchFamily="18" charset="0"/>
                <a:ea typeface="+mn-ea"/>
                <a:cs typeface="Times New Roman" pitchFamily="18" charset="0"/>
              </a:rPr>
              <a:t>для учителя и учащихся. Все должны понимать через какие </a:t>
            </a:r>
            <a:r>
              <a:rPr lang="ru-RU" altLang="ru-RU" sz="2300" dirty="0">
                <a:solidFill>
                  <a:srgbClr val="FF0000"/>
                </a:solidFill>
                <a:latin typeface="Times New Roman" pitchFamily="18" charset="0"/>
                <a:ea typeface="+mn-ea"/>
                <a:cs typeface="Times New Roman" pitchFamily="18" charset="0"/>
              </a:rPr>
              <a:t>конкретные действия </a:t>
            </a:r>
            <a:r>
              <a:rPr lang="ru-RU" altLang="ru-RU" sz="2300" dirty="0">
                <a:solidFill>
                  <a:srgbClr val="000000"/>
                </a:solidFill>
                <a:latin typeface="Times New Roman" pitchFamily="18" charset="0"/>
                <a:ea typeface="+mn-ea"/>
                <a:cs typeface="Times New Roman" pitchFamily="18" charset="0"/>
              </a:rPr>
              <a:t>(называть, определять, указывать, решать и др.) ученик должен </a:t>
            </a:r>
            <a:r>
              <a:rPr lang="ru-RU" altLang="ru-RU" sz="2300" dirty="0">
                <a:solidFill>
                  <a:srgbClr val="FF0000"/>
                </a:solidFill>
                <a:latin typeface="Times New Roman" pitchFamily="18" charset="0"/>
                <a:ea typeface="+mn-ea"/>
                <a:cs typeface="Times New Roman" pitchFamily="18" charset="0"/>
              </a:rPr>
              <a:t>продемонстрировать</a:t>
            </a:r>
            <a:r>
              <a:rPr lang="ru-RU" altLang="ru-RU" sz="2300" dirty="0">
                <a:solidFill>
                  <a:srgbClr val="000000"/>
                </a:solidFill>
                <a:latin typeface="Times New Roman" pitchFamily="18" charset="0"/>
                <a:ea typeface="+mn-ea"/>
                <a:cs typeface="Times New Roman" pitchFamily="18" charset="0"/>
              </a:rPr>
              <a:t> достижение цели обучения.</a:t>
            </a:r>
          </a:p>
        </p:txBody>
      </p:sp>
      <p:sp>
        <p:nvSpPr>
          <p:cNvPr id="6" name="Rectangle 8"/>
          <p:cNvSpPr>
            <a:spLocks noChangeArrowheads="1"/>
          </p:cNvSpPr>
          <p:nvPr/>
        </p:nvSpPr>
        <p:spPr bwMode="auto">
          <a:xfrm>
            <a:off x="915826" y="1014773"/>
            <a:ext cx="7416824" cy="1149877"/>
          </a:xfrm>
          <a:prstGeom prst="rect">
            <a:avLst/>
          </a:prstGeom>
          <a:noFill/>
          <a:ln w="9525">
            <a:noFill/>
            <a:miter lim="800000"/>
            <a:headEnd/>
            <a:tailEnd/>
          </a:ln>
        </p:spPr>
        <p:txBody>
          <a:bodyPr wrap="square" lIns="87230" tIns="43598" rIns="87230" bIns="43598" anchor="ctr">
            <a:spAutoFit/>
          </a:bodyPr>
          <a:lstStyle/>
          <a:p>
            <a:pPr algn="just" defTabSz="744538"/>
            <a:r>
              <a:rPr lang="ru-RU" altLang="ru-RU" sz="2300" b="1" dirty="0">
                <a:solidFill>
                  <a:srgbClr val="000000"/>
                </a:solidFill>
                <a:latin typeface="Times New Roman" pitchFamily="18" charset="0"/>
                <a:ea typeface="Calibri" pitchFamily="34" charset="0"/>
                <a:cs typeface="Times New Roman" pitchFamily="18" charset="0"/>
              </a:rPr>
              <a:t>Критерий оценивания (КО) </a:t>
            </a:r>
            <a:r>
              <a:rPr lang="ru-RU" altLang="ru-RU" sz="2300" dirty="0">
                <a:solidFill>
                  <a:srgbClr val="000000"/>
                </a:solidFill>
                <a:latin typeface="Times New Roman" pitchFamily="18" charset="0"/>
                <a:ea typeface="Calibri" pitchFamily="34" charset="0"/>
                <a:cs typeface="Times New Roman" pitchFamily="18" charset="0"/>
              </a:rPr>
              <a:t>– признак, на основании которого проводится оценка учебных достижений учащихся. </a:t>
            </a:r>
            <a:endParaRPr lang="ru-RU" altLang="ru-RU" sz="3500" dirty="0">
              <a:solidFill>
                <a:srgbClr val="000000"/>
              </a:solidFill>
              <a:latin typeface="Times New Roman" pitchFamily="18" charset="0"/>
              <a:ea typeface="Calibri" pitchFamily="34" charset="0"/>
              <a:cs typeface="Times New Roman" pitchFamily="18" charset="0"/>
            </a:endParaRPr>
          </a:p>
        </p:txBody>
      </p:sp>
      <p:sp>
        <p:nvSpPr>
          <p:cNvPr id="7" name="Заголовок 1">
            <a:extLst/>
          </p:cNvPr>
          <p:cNvSpPr txBox="1">
            <a:spLocks/>
          </p:cNvSpPr>
          <p:nvPr/>
        </p:nvSpPr>
        <p:spPr bwMode="auto">
          <a:xfrm>
            <a:off x="1150163" y="460591"/>
            <a:ext cx="6999700" cy="563563"/>
          </a:xfrm>
          <a:prstGeom prst="rect">
            <a:avLst/>
          </a:prstGeom>
          <a:noFill/>
          <a:ln>
            <a:noFill/>
          </a:ln>
          <a:extLst/>
        </p:spPr>
        <p:txBody>
          <a:bodyPr lIns="87230" tIns="43598" rIns="87230" bIns="43598"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a:lstStyle>
          <a:p>
            <a:pPr defTabSz="745696">
              <a:defRPr/>
            </a:pPr>
            <a:r>
              <a:rPr lang="ru-RU" altLang="ru-RU" sz="3900"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Критерий</a:t>
            </a:r>
            <a:r>
              <a:rPr lang="ru-RU" altLang="ru-RU"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ru-RU" altLang="ru-RU" sz="3900"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оценивания</a:t>
            </a:r>
          </a:p>
        </p:txBody>
      </p:sp>
    </p:spTree>
    <p:extLst>
      <p:ext uri="{BB962C8B-B14F-4D97-AF65-F5344CB8AC3E}">
        <p14:creationId xmlns:p14="http://schemas.microsoft.com/office/powerpoint/2010/main" val="737100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ChangeArrowheads="1"/>
          </p:cNvSpPr>
          <p:nvPr/>
        </p:nvSpPr>
        <p:spPr>
          <a:xfrm>
            <a:off x="423524" y="620688"/>
            <a:ext cx="8229600" cy="7270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ru-RU" sz="2700" b="1" dirty="0" smtClean="0">
                <a:solidFill>
                  <a:schemeClr val="bg2">
                    <a:lumMod val="25000"/>
                  </a:schemeClr>
                </a:solidFill>
                <a:latin typeface="Times New Roman" pitchFamily="18" charset="0"/>
                <a:cs typeface="Times New Roman" pitchFamily="18" charset="0"/>
              </a:rPr>
              <a:t>Пример критериев оценивания</a:t>
            </a:r>
          </a:p>
        </p:txBody>
      </p:sp>
      <p:graphicFrame>
        <p:nvGraphicFramePr>
          <p:cNvPr id="3" name="Таблица 2">
            <a:extLst/>
          </p:cNvPr>
          <p:cNvGraphicFramePr>
            <a:graphicFrameLocks noGrp="1"/>
          </p:cNvGraphicFramePr>
          <p:nvPr>
            <p:extLst>
              <p:ext uri="{D42A27DB-BD31-4B8C-83A1-F6EECF244321}">
                <p14:modId xmlns:p14="http://schemas.microsoft.com/office/powerpoint/2010/main" val="3819404921"/>
              </p:ext>
            </p:extLst>
          </p:nvPr>
        </p:nvGraphicFramePr>
        <p:xfrm>
          <a:off x="899592" y="1196752"/>
          <a:ext cx="7344816" cy="4970272"/>
        </p:xfrm>
        <a:graphic>
          <a:graphicData uri="http://schemas.openxmlformats.org/drawingml/2006/table">
            <a:tbl>
              <a:tblPr firstRow="1" firstCol="1" bandRow="1">
                <a:tableStyleId>{5940675A-B579-460E-94D1-54222C63F5DA}</a:tableStyleId>
              </a:tblPr>
              <a:tblGrid>
                <a:gridCol w="2178063">
                  <a:extLst>
                    <a:ext uri="{9D8B030D-6E8A-4147-A177-3AD203B41FA5}"/>
                  </a:extLst>
                </a:gridCol>
                <a:gridCol w="5166753">
                  <a:extLst>
                    <a:ext uri="{9D8B030D-6E8A-4147-A177-3AD203B41FA5}"/>
                  </a:extLst>
                </a:gridCol>
              </a:tblGrid>
              <a:tr h="1915848">
                <a:tc>
                  <a:txBody>
                    <a:bodyPr/>
                    <a:lstStyle/>
                    <a:p>
                      <a:pPr>
                        <a:lnSpc>
                          <a:spcPct val="115000"/>
                        </a:lnSpc>
                        <a:spcAft>
                          <a:spcPts val="0"/>
                        </a:spcAft>
                      </a:pPr>
                      <a:r>
                        <a:rPr lang="ru-RU" sz="2800" b="1" dirty="0">
                          <a:effectLst/>
                          <a:latin typeface="Times New Roman" panose="02020603050405020304" pitchFamily="18" charset="0"/>
                          <a:cs typeface="Times New Roman" panose="02020603050405020304" pitchFamily="18" charset="0"/>
                        </a:rPr>
                        <a:t>Цель обучения</a:t>
                      </a:r>
                      <a:endParaRPr lang="ru-RU" sz="2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8051" marR="58051" marT="0" marB="0"/>
                </a:tc>
                <a:tc>
                  <a:txBody>
                    <a:bodyPr/>
                    <a:lstStyle/>
                    <a:p>
                      <a:pPr algn="just">
                        <a:lnSpc>
                          <a:spcPct val="115000"/>
                        </a:lnSpc>
                        <a:spcAft>
                          <a:spcPts val="1000"/>
                        </a:spcAft>
                      </a:pPr>
                      <a:r>
                        <a:rPr lang="kk-KZ" sz="2800" dirty="0" smtClean="0">
                          <a:effectLst/>
                          <a:latin typeface="Times New Roman"/>
                          <a:ea typeface="Calibri"/>
                          <a:cs typeface="Times New Roman"/>
                        </a:rPr>
                        <a:t>7.1.1.2 Характеризует и оценивает вклад путешественников и</a:t>
                      </a:r>
                      <a:r>
                        <a:rPr lang="ru-RU" sz="2800" baseline="0" dirty="0" smtClean="0">
                          <a:effectLst/>
                          <a:latin typeface="Calibri"/>
                          <a:ea typeface="Calibri"/>
                          <a:cs typeface="Times New Roman"/>
                        </a:rPr>
                        <a:t> </a:t>
                      </a:r>
                      <a:r>
                        <a:rPr lang="kk-KZ" sz="2800" dirty="0" smtClean="0">
                          <a:effectLst/>
                          <a:latin typeface="Times New Roman"/>
                          <a:ea typeface="Calibri"/>
                        </a:rPr>
                        <a:t>исследователей в развитие географической науки</a:t>
                      </a:r>
                      <a:endParaRPr lang="ru-RU" sz="2800" dirty="0">
                        <a:solidFill>
                          <a:schemeClr val="tx1"/>
                        </a:solidFill>
                        <a:effectLst/>
                        <a:latin typeface="+mj-lt"/>
                        <a:ea typeface="Times New Roman"/>
                        <a:cs typeface="Times New Roman"/>
                      </a:endParaRPr>
                    </a:p>
                  </a:txBody>
                  <a:tcPr marL="96753" marR="96753" marT="0" marB="0"/>
                </a:tc>
                <a:extLst>
                  <a:ext uri="{0D108BD9-81ED-4DB2-BD59-A6C34878D82A}"/>
                </a:extLst>
              </a:tr>
              <a:tr h="2456292">
                <a:tc>
                  <a:txBody>
                    <a:bodyPr/>
                    <a:lstStyle/>
                    <a:p>
                      <a:pPr>
                        <a:lnSpc>
                          <a:spcPct val="115000"/>
                        </a:lnSpc>
                        <a:spcAft>
                          <a:spcPts val="0"/>
                        </a:spcAft>
                      </a:pPr>
                      <a:r>
                        <a:rPr lang="ru-RU" sz="2800" b="1" dirty="0">
                          <a:effectLst/>
                          <a:latin typeface="Times New Roman" panose="02020603050405020304" pitchFamily="18" charset="0"/>
                          <a:cs typeface="Times New Roman" panose="02020603050405020304" pitchFamily="18" charset="0"/>
                        </a:rPr>
                        <a:t>Критерий оценивания</a:t>
                      </a:r>
                      <a:endParaRPr lang="ru-RU" sz="2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8051" marR="58051" marT="0" marB="0"/>
                </a:tc>
                <a:tc>
                  <a:txBody>
                    <a:bodyPr/>
                    <a:lstStyle/>
                    <a:p>
                      <a:pPr marL="342900" lvl="0" indent="-342900" algn="just">
                        <a:lnSpc>
                          <a:spcPct val="115000"/>
                        </a:lnSpc>
                        <a:spcAft>
                          <a:spcPts val="1000"/>
                        </a:spcAft>
                        <a:buFont typeface="Symbol"/>
                        <a:buChar char=""/>
                      </a:pPr>
                      <a:r>
                        <a:rPr lang="kk-KZ" sz="2800" dirty="0" smtClean="0">
                          <a:effectLst/>
                          <a:latin typeface="Times New Roman"/>
                          <a:ea typeface="Calibri"/>
                          <a:cs typeface="Times New Roman"/>
                        </a:rPr>
                        <a:t>Анализирует  и описывает вклад путешественников и исследователей в развитие географической науки</a:t>
                      </a:r>
                      <a:endParaRPr lang="ru-RU" sz="2800" dirty="0" smtClean="0">
                        <a:effectLst/>
                        <a:latin typeface="Calibri"/>
                        <a:ea typeface="Calibri"/>
                        <a:cs typeface="Times New Roman"/>
                      </a:endParaRPr>
                    </a:p>
                    <a:p>
                      <a:pPr marL="0" lvl="0" indent="0" algn="just">
                        <a:buFont typeface="Arial" panose="020B0604020202020204" pitchFamily="34" charset="0"/>
                        <a:buNone/>
                      </a:pPr>
                      <a:endParaRPr kumimoji="0" lang="ru-RU" sz="2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6753" marR="96753" marT="0" marB="0"/>
                </a:tc>
                <a:extLst>
                  <a:ext uri="{0D108BD9-81ED-4DB2-BD59-A6C34878D82A}"/>
                </a:extLst>
              </a:tr>
            </a:tbl>
          </a:graphicData>
        </a:graphic>
      </p:graphicFrame>
    </p:spTree>
    <p:extLst>
      <p:ext uri="{BB962C8B-B14F-4D97-AF65-F5344CB8AC3E}">
        <p14:creationId xmlns:p14="http://schemas.microsoft.com/office/powerpoint/2010/main" val="3441143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ChangeArrowheads="1"/>
          </p:cNvSpPr>
          <p:nvPr/>
        </p:nvSpPr>
        <p:spPr>
          <a:xfrm>
            <a:off x="981779" y="590737"/>
            <a:ext cx="7212123" cy="66320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ru-RU" sz="3400" b="1" i="1" dirty="0" smtClean="0">
                <a:solidFill>
                  <a:schemeClr val="accent2">
                    <a:lumMod val="75000"/>
                  </a:schemeClr>
                </a:solidFill>
                <a:effectLst>
                  <a:outerShdw blurRad="50800" dist="38100" algn="l" rotWithShape="0">
                    <a:prstClr val="black">
                      <a:alpha val="40000"/>
                    </a:prstClr>
                  </a:outerShdw>
                </a:effectLst>
                <a:latin typeface="Times New Roman" pitchFamily="18" charset="0"/>
                <a:cs typeface="Times New Roman" pitchFamily="18" charset="0"/>
              </a:rPr>
              <a:t>Критерии оценивания</a:t>
            </a:r>
          </a:p>
        </p:txBody>
      </p:sp>
      <p:sp>
        <p:nvSpPr>
          <p:cNvPr id="3" name="Прямоугольник 1">
            <a:extLst/>
          </p:cNvPr>
          <p:cNvSpPr>
            <a:spLocks noChangeArrowheads="1"/>
          </p:cNvSpPr>
          <p:nvPr/>
        </p:nvSpPr>
        <p:spPr bwMode="auto">
          <a:xfrm>
            <a:off x="971551" y="1253939"/>
            <a:ext cx="6765540" cy="3458342"/>
          </a:xfrm>
          <a:prstGeom prst="rect">
            <a:avLst/>
          </a:prstGeom>
          <a:noFill/>
          <a:ln>
            <a:noFill/>
          </a:ln>
          <a:extLst/>
        </p:spPr>
        <p:txBody>
          <a:bodyPr wrap="square" lIns="87370" tIns="43668" rIns="87370" bIns="43668">
            <a:spAutoFit/>
          </a:bodyPr>
          <a:lstStyle>
            <a:lvl1pPr>
              <a:spcBef>
                <a:spcPct val="20000"/>
              </a:spcBef>
              <a:buClr>
                <a:srgbClr val="FF3300"/>
              </a:buClr>
              <a:buChar char="•"/>
              <a:defRPr sz="3800">
                <a:solidFill>
                  <a:schemeClr val="tx1"/>
                </a:solidFill>
                <a:latin typeface="Arial" charset="0"/>
              </a:defRPr>
            </a:lvl1pPr>
            <a:lvl2pPr marL="742950" indent="-285750">
              <a:spcBef>
                <a:spcPct val="20000"/>
              </a:spcBef>
              <a:buClr>
                <a:srgbClr val="FF3300"/>
              </a:buClr>
              <a:buChar char="–"/>
              <a:defRPr sz="3300">
                <a:solidFill>
                  <a:schemeClr val="tx1"/>
                </a:solidFill>
                <a:latin typeface="Arial" charset="0"/>
              </a:defRPr>
            </a:lvl2pPr>
            <a:lvl3pPr marL="1143000" indent="-228600">
              <a:spcBef>
                <a:spcPct val="20000"/>
              </a:spcBef>
              <a:buClr>
                <a:srgbClr val="FF3300"/>
              </a:buClr>
              <a:buChar char="•"/>
              <a:defRPr sz="2800">
                <a:solidFill>
                  <a:schemeClr val="tx1"/>
                </a:solidFill>
                <a:latin typeface="Arial" charset="0"/>
              </a:defRPr>
            </a:lvl3pPr>
            <a:lvl4pPr marL="1600200" indent="-228600">
              <a:spcBef>
                <a:spcPct val="20000"/>
              </a:spcBef>
              <a:buClr>
                <a:srgbClr val="FF3300"/>
              </a:buClr>
              <a:buChar char="–"/>
              <a:defRPr sz="2300">
                <a:solidFill>
                  <a:schemeClr val="tx1"/>
                </a:solidFill>
                <a:latin typeface="Arial" charset="0"/>
              </a:defRPr>
            </a:lvl4pPr>
            <a:lvl5pPr marL="2057400" indent="-228600">
              <a:spcBef>
                <a:spcPct val="20000"/>
              </a:spcBef>
              <a:buClr>
                <a:srgbClr val="FF3300"/>
              </a:buClr>
              <a:buChar char="»"/>
              <a:defRPr sz="2300">
                <a:solidFill>
                  <a:schemeClr val="tx1"/>
                </a:solidFill>
                <a:latin typeface="Arial" charset="0"/>
              </a:defRPr>
            </a:lvl5pPr>
            <a:lvl6pPr marL="2514600" indent="-228600" eaLnBrk="0" fontAlgn="base" hangingPunct="0">
              <a:spcBef>
                <a:spcPct val="20000"/>
              </a:spcBef>
              <a:spcAft>
                <a:spcPct val="0"/>
              </a:spcAft>
              <a:buClr>
                <a:srgbClr val="FF3300"/>
              </a:buClr>
              <a:buChar char="»"/>
              <a:defRPr sz="2300">
                <a:solidFill>
                  <a:schemeClr val="tx1"/>
                </a:solidFill>
                <a:latin typeface="Arial" charset="0"/>
              </a:defRPr>
            </a:lvl6pPr>
            <a:lvl7pPr marL="2971800" indent="-228600" eaLnBrk="0" fontAlgn="base" hangingPunct="0">
              <a:spcBef>
                <a:spcPct val="20000"/>
              </a:spcBef>
              <a:spcAft>
                <a:spcPct val="0"/>
              </a:spcAft>
              <a:buClr>
                <a:srgbClr val="FF3300"/>
              </a:buClr>
              <a:buChar char="»"/>
              <a:defRPr sz="2300">
                <a:solidFill>
                  <a:schemeClr val="tx1"/>
                </a:solidFill>
                <a:latin typeface="Arial" charset="0"/>
              </a:defRPr>
            </a:lvl7pPr>
            <a:lvl8pPr marL="3429000" indent="-228600" eaLnBrk="0" fontAlgn="base" hangingPunct="0">
              <a:spcBef>
                <a:spcPct val="20000"/>
              </a:spcBef>
              <a:spcAft>
                <a:spcPct val="0"/>
              </a:spcAft>
              <a:buClr>
                <a:srgbClr val="FF3300"/>
              </a:buClr>
              <a:buChar char="»"/>
              <a:defRPr sz="2300">
                <a:solidFill>
                  <a:schemeClr val="tx1"/>
                </a:solidFill>
                <a:latin typeface="Arial" charset="0"/>
              </a:defRPr>
            </a:lvl8pPr>
            <a:lvl9pPr marL="3886200" indent="-228600" eaLnBrk="0" fontAlgn="base" hangingPunct="0">
              <a:spcBef>
                <a:spcPct val="20000"/>
              </a:spcBef>
              <a:spcAft>
                <a:spcPct val="0"/>
              </a:spcAft>
              <a:buClr>
                <a:srgbClr val="FF3300"/>
              </a:buClr>
              <a:buChar char="»"/>
              <a:defRPr sz="2300">
                <a:solidFill>
                  <a:schemeClr val="tx1"/>
                </a:solidFill>
                <a:latin typeface="Arial" charset="0"/>
              </a:defRPr>
            </a:lvl9pPr>
          </a:lstStyle>
          <a:p>
            <a:pPr algn="just" defTabSz="746889">
              <a:spcBef>
                <a:spcPct val="0"/>
              </a:spcBef>
              <a:buClrTx/>
              <a:buFontTx/>
              <a:buNone/>
              <a:defRPr/>
            </a:pPr>
            <a:r>
              <a:rPr lang="ru-RU" altLang="ru-RU" sz="3200" b="1" dirty="0">
                <a:solidFill>
                  <a:srgbClr val="000000"/>
                </a:solidFill>
                <a:latin typeface="Times New Roman" pitchFamily="18" charset="0"/>
                <a:ea typeface="+mn-ea"/>
                <a:cs typeface="Times New Roman" pitchFamily="18" charset="0"/>
              </a:rPr>
              <a:t>Рекомендации:</a:t>
            </a:r>
          </a:p>
          <a:p>
            <a:pPr marL="588716" indent="-373423" algn="just" defTabSz="746889">
              <a:spcBef>
                <a:spcPct val="0"/>
              </a:spcBef>
              <a:buClrTx/>
              <a:buFont typeface="Wingdings" panose="05000000000000000000" pitchFamily="2" charset="2"/>
              <a:buChar char="ü"/>
              <a:defRPr/>
            </a:pPr>
            <a:r>
              <a:rPr lang="ru-RU" altLang="ru-RU" sz="3200" dirty="0">
                <a:solidFill>
                  <a:srgbClr val="000000"/>
                </a:solidFill>
                <a:latin typeface="Times New Roman" pitchFamily="18" charset="0"/>
                <a:ea typeface="+mn-ea"/>
                <a:cs typeface="Times New Roman" pitchFamily="18" charset="0"/>
              </a:rPr>
              <a:t>Ограничьте количество критериев оценивания</a:t>
            </a:r>
          </a:p>
          <a:p>
            <a:pPr marL="588716" indent="-373423" algn="just" defTabSz="746889">
              <a:spcBef>
                <a:spcPct val="0"/>
              </a:spcBef>
              <a:buClrTx/>
              <a:buFont typeface="Wingdings" panose="05000000000000000000" pitchFamily="2" charset="2"/>
              <a:buChar char="ü"/>
              <a:defRPr/>
            </a:pPr>
            <a:r>
              <a:rPr lang="ru-RU" altLang="ru-RU" sz="3200" dirty="0">
                <a:solidFill>
                  <a:srgbClr val="000000"/>
                </a:solidFill>
                <a:latin typeface="Times New Roman" pitchFamily="18" charset="0"/>
                <a:ea typeface="+mn-ea"/>
                <a:cs typeface="Times New Roman" pitchFamily="18" charset="0"/>
              </a:rPr>
              <a:t>Не пытайтесь охватить всё</a:t>
            </a:r>
          </a:p>
          <a:p>
            <a:pPr marL="588716" indent="-373423" algn="just" defTabSz="746889">
              <a:spcBef>
                <a:spcPct val="0"/>
              </a:spcBef>
              <a:buClrTx/>
              <a:buFont typeface="Wingdings" panose="05000000000000000000" pitchFamily="2" charset="2"/>
              <a:buChar char="ü"/>
              <a:defRPr/>
            </a:pPr>
            <a:r>
              <a:rPr lang="ru-RU" altLang="ru-RU" sz="3200" dirty="0">
                <a:solidFill>
                  <a:srgbClr val="000000"/>
                </a:solidFill>
                <a:latin typeface="Times New Roman" pitchFamily="18" charset="0"/>
                <a:ea typeface="+mn-ea"/>
                <a:cs typeface="Times New Roman" pitchFamily="18" charset="0"/>
              </a:rPr>
              <a:t>Учитывайте объем и уровень цели обучения</a:t>
            </a:r>
          </a:p>
          <a:p>
            <a:pPr algn="just" defTabSz="746889">
              <a:spcBef>
                <a:spcPct val="0"/>
              </a:spcBef>
              <a:buClrTx/>
              <a:buFontTx/>
              <a:buNone/>
              <a:defRPr/>
            </a:pPr>
            <a:endParaRPr lang="ru-RU" altLang="ru-RU" sz="2700" dirty="0">
              <a:solidFill>
                <a:srgbClr val="000000"/>
              </a:solidFill>
              <a:latin typeface="Times New Roman" pitchFamily="18" charset="0"/>
              <a:ea typeface="+mn-ea"/>
              <a:cs typeface="Times New Roman" pitchFamily="18" charset="0"/>
            </a:endParaRPr>
          </a:p>
        </p:txBody>
      </p:sp>
      <p:pic>
        <p:nvPicPr>
          <p:cNvPr id="4" name="Picture 2" descr="Похожее изображение"/>
          <p:cNvPicPr>
            <a:picLocks noChangeAspect="1" noChangeArrowheads="1"/>
          </p:cNvPicPr>
          <p:nvPr/>
        </p:nvPicPr>
        <p:blipFill>
          <a:blip r:embed="rId2" cstate="print"/>
          <a:srcRect/>
          <a:stretch>
            <a:fillRect/>
          </a:stretch>
        </p:blipFill>
        <p:spPr bwMode="auto">
          <a:xfrm>
            <a:off x="4359257" y="3961534"/>
            <a:ext cx="1944215" cy="2053018"/>
          </a:xfrm>
          <a:prstGeom prst="rect">
            <a:avLst/>
          </a:prstGeom>
          <a:noFill/>
          <a:ln w="9525">
            <a:noFill/>
            <a:miter lim="800000"/>
            <a:headEnd/>
            <a:tailEnd/>
          </a:ln>
        </p:spPr>
      </p:pic>
      <p:sp>
        <p:nvSpPr>
          <p:cNvPr id="5" name="TextBox 1">
            <a:extLst/>
          </p:cNvPr>
          <p:cNvSpPr txBox="1">
            <a:spLocks noChangeArrowheads="1"/>
          </p:cNvSpPr>
          <p:nvPr/>
        </p:nvSpPr>
        <p:spPr bwMode="auto">
          <a:xfrm>
            <a:off x="5135563" y="6376890"/>
            <a:ext cx="3444679" cy="475583"/>
          </a:xfrm>
          <a:prstGeom prst="rect">
            <a:avLst/>
          </a:prstGeom>
          <a:noFill/>
          <a:ln>
            <a:noFill/>
          </a:ln>
          <a:extLst/>
        </p:spPr>
        <p:txBody>
          <a:bodyPr wrap="square" lIns="74709" tIns="37372" rIns="74709" bIns="37372">
            <a:spAutoFit/>
          </a:bodyPr>
          <a:lstStyle/>
          <a:p>
            <a:pPr defTabSz="746889">
              <a:defRPr/>
            </a:pPr>
            <a:r>
              <a:rPr lang="en-US" altLang="ru-RU" sz="1300" dirty="0">
                <a:solidFill>
                  <a:srgbClr val="FFFFFF">
                    <a:lumMod val="65000"/>
                  </a:srgbClr>
                </a:solidFill>
                <a:latin typeface="Times New Roman" panose="02020603050405020304" pitchFamily="18" charset="0"/>
                <a:ea typeface="+mn-ea"/>
                <a:cs typeface="Times New Roman" panose="02020603050405020304" pitchFamily="18" charset="0"/>
              </a:rPr>
              <a:t>http://jfmueller.faculty.noctrl.edu/toolbox/howstep3.htm</a:t>
            </a:r>
            <a:endParaRPr lang="ru-RU" altLang="ru-RU" sz="1300" dirty="0">
              <a:solidFill>
                <a:srgbClr val="FFFFFF">
                  <a:lumMod val="65000"/>
                </a:srgbClr>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489404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3"/>
          <p:cNvSpPr>
            <a:spLocks noGrp="1"/>
          </p:cNvSpPr>
          <p:nvPr>
            <p:ph type="sldNum" sz="quarter" idx="12"/>
          </p:nvPr>
        </p:nvSpPr>
        <p:spPr>
          <a:xfrm>
            <a:off x="6648914" y="6371953"/>
            <a:ext cx="2037886" cy="349522"/>
          </a:xfrm>
          <a:noFill/>
        </p:spPr>
        <p:txBody>
          <a:bodyPr/>
          <a:lstStyle/>
          <a:p>
            <a:fld id="{F2DCEAB0-940C-44BD-9638-6473CD483706}" type="slidenum">
              <a:rPr lang="en-US" altLang="en-US"/>
              <a:pPr/>
              <a:t>16</a:t>
            </a:fld>
            <a:endParaRPr lang="en-US" altLang="en-US"/>
          </a:p>
        </p:txBody>
      </p:sp>
      <p:sp>
        <p:nvSpPr>
          <p:cNvPr id="3" name="Rectangle 7"/>
          <p:cNvSpPr>
            <a:spLocks noChangeArrowheads="1"/>
          </p:cNvSpPr>
          <p:nvPr/>
        </p:nvSpPr>
        <p:spPr bwMode="auto">
          <a:xfrm>
            <a:off x="7976" y="61641"/>
            <a:ext cx="169824" cy="34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674" tIns="43823" rIns="87674" bIns="43823" anchor="ctr">
            <a:spAutoFit/>
          </a:bodyPr>
          <a:lstStyle/>
          <a:p>
            <a:pPr defTabSz="749483">
              <a:defRPr/>
            </a:pPr>
            <a:endParaRPr lang="ru-RU" altLang="ru-RU">
              <a:solidFill>
                <a:srgbClr val="000000"/>
              </a:solidFill>
              <a:latin typeface="Arial" panose="020B0604020202020204" pitchFamily="34" charset="0"/>
              <a:ea typeface="+mn-ea"/>
            </a:endParaRPr>
          </a:p>
        </p:txBody>
      </p:sp>
      <p:cxnSp>
        <p:nvCxnSpPr>
          <p:cNvPr id="4" name="Прямая соединительная линия 3">
            <a:extLst/>
          </p:cNvPr>
          <p:cNvCxnSpPr/>
          <p:nvPr/>
        </p:nvCxnSpPr>
        <p:spPr>
          <a:xfrm>
            <a:off x="1241425" y="7428848"/>
            <a:ext cx="0" cy="305452"/>
          </a:xfrm>
          <a:prstGeom prst="line">
            <a:avLst/>
          </a:prstGeom>
          <a:ln w="57150" cmpd="dbl"/>
        </p:spPr>
        <p:style>
          <a:lnRef idx="1">
            <a:schemeClr val="accent1"/>
          </a:lnRef>
          <a:fillRef idx="0">
            <a:schemeClr val="accent1"/>
          </a:fillRef>
          <a:effectRef idx="0">
            <a:schemeClr val="accent1"/>
          </a:effectRef>
          <a:fontRef idx="minor">
            <a:schemeClr val="tx1"/>
          </a:fontRef>
        </p:style>
      </p:cxnSp>
      <p:sp>
        <p:nvSpPr>
          <p:cNvPr id="5" name="Rectangle 8"/>
          <p:cNvSpPr>
            <a:spLocks noChangeArrowheads="1"/>
          </p:cNvSpPr>
          <p:nvPr/>
        </p:nvSpPr>
        <p:spPr bwMode="auto">
          <a:xfrm>
            <a:off x="788039" y="1412776"/>
            <a:ext cx="7528377" cy="1504274"/>
          </a:xfrm>
          <a:prstGeom prst="rect">
            <a:avLst/>
          </a:prstGeom>
          <a:noFill/>
          <a:ln w="9525">
            <a:noFill/>
            <a:miter lim="800000"/>
            <a:headEnd/>
            <a:tailEnd/>
          </a:ln>
        </p:spPr>
        <p:txBody>
          <a:bodyPr wrap="square" lIns="87674" tIns="43823" rIns="87674" bIns="43823" anchor="ctr">
            <a:spAutoFit/>
          </a:bodyPr>
          <a:lstStyle/>
          <a:p>
            <a:pPr algn="just" defTabSz="749300"/>
            <a:r>
              <a:rPr lang="ru-RU" altLang="ru-RU" sz="2300" b="1" dirty="0">
                <a:solidFill>
                  <a:srgbClr val="000000"/>
                </a:solidFill>
                <a:latin typeface="Times New Roman" pitchFamily="18" charset="0"/>
                <a:ea typeface="Calibri" pitchFamily="34" charset="0"/>
                <a:cs typeface="Times New Roman" pitchFamily="18" charset="0"/>
              </a:rPr>
              <a:t>Уровни мыслительных навыков (УМН) – </a:t>
            </a:r>
            <a:r>
              <a:rPr lang="ru-RU" altLang="ru-RU" sz="2300" dirty="0">
                <a:solidFill>
                  <a:srgbClr val="000000"/>
                </a:solidFill>
                <a:latin typeface="Times New Roman" pitchFamily="18" charset="0"/>
                <a:ea typeface="Calibri" pitchFamily="34" charset="0"/>
                <a:cs typeface="Times New Roman" pitchFamily="18" charset="0"/>
              </a:rPr>
              <a:t>иерархическая система целей обучения, каждый уровень которой направлен на формирование определенных навыков мышления. </a:t>
            </a:r>
            <a:endParaRPr lang="ru-RU" altLang="ru-RU" sz="3500" dirty="0">
              <a:solidFill>
                <a:srgbClr val="000000"/>
              </a:solidFill>
              <a:latin typeface="Times New Roman" pitchFamily="18" charset="0"/>
              <a:ea typeface="Calibri" pitchFamily="34" charset="0"/>
              <a:cs typeface="Times New Roman" pitchFamily="18" charset="0"/>
            </a:endParaRPr>
          </a:p>
        </p:txBody>
      </p:sp>
      <p:sp>
        <p:nvSpPr>
          <p:cNvPr id="6" name="Заголовок 1">
            <a:extLst/>
          </p:cNvPr>
          <p:cNvSpPr txBox="1">
            <a:spLocks/>
          </p:cNvSpPr>
          <p:nvPr/>
        </p:nvSpPr>
        <p:spPr bwMode="auto">
          <a:xfrm>
            <a:off x="622019" y="711579"/>
            <a:ext cx="7860416" cy="685368"/>
          </a:xfrm>
          <a:prstGeom prst="rect">
            <a:avLst/>
          </a:prstGeom>
          <a:noFill/>
          <a:ln>
            <a:noFill/>
          </a:ln>
          <a:extLst/>
        </p:spPr>
        <p:txBody>
          <a:bodyPr lIns="87674" tIns="43823" rIns="87674" bIns="43823" anchor="ctr"/>
          <a:lst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a:lstStyle>
          <a:p>
            <a:pPr defTabSz="749483">
              <a:defRPr/>
            </a:pPr>
            <a:r>
              <a:rPr lang="ru-RU" altLang="ru-RU" sz="2800" kern="0" dirty="0">
                <a:solidFill>
                  <a:srgbClr val="0000FF"/>
                </a:solidFill>
                <a:latin typeface="Times New Roman" pitchFamily="18" charset="0"/>
                <a:cs typeface="Times New Roman" pitchFamily="18" charset="0"/>
              </a:rPr>
              <a:t>Уровни мыслительных навыков: </a:t>
            </a:r>
          </a:p>
          <a:p>
            <a:pPr defTabSz="749483">
              <a:defRPr/>
            </a:pPr>
            <a:r>
              <a:rPr lang="ru-RU" altLang="ru-RU" sz="2800" kern="0" dirty="0">
                <a:solidFill>
                  <a:srgbClr val="0000FF"/>
                </a:solidFill>
                <a:latin typeface="Times New Roman" pitchFamily="18" charset="0"/>
                <a:cs typeface="Times New Roman" pitchFamily="18" charset="0"/>
              </a:rPr>
              <a:t>почему это важно?</a:t>
            </a:r>
          </a:p>
        </p:txBody>
      </p:sp>
      <p:graphicFrame>
        <p:nvGraphicFramePr>
          <p:cNvPr id="7" name="Таблица 6">
            <a:extLst/>
          </p:cNvPr>
          <p:cNvGraphicFramePr>
            <a:graphicFrameLocks noGrp="1"/>
          </p:cNvGraphicFramePr>
          <p:nvPr>
            <p:extLst>
              <p:ext uri="{D42A27DB-BD31-4B8C-83A1-F6EECF244321}">
                <p14:modId xmlns:p14="http://schemas.microsoft.com/office/powerpoint/2010/main" val="1806416752"/>
              </p:ext>
            </p:extLst>
          </p:nvPr>
        </p:nvGraphicFramePr>
        <p:xfrm>
          <a:off x="987831" y="3140968"/>
          <a:ext cx="7128792" cy="2834672"/>
        </p:xfrm>
        <a:graphic>
          <a:graphicData uri="http://schemas.openxmlformats.org/drawingml/2006/table">
            <a:tbl>
              <a:tblPr firstRow="1" bandRow="1">
                <a:tableStyleId>{5C22544A-7EE6-4342-B048-85BDC9FD1C3A}</a:tableStyleId>
              </a:tblPr>
              <a:tblGrid>
                <a:gridCol w="1490567">
                  <a:extLst>
                    <a:ext uri="{9D8B030D-6E8A-4147-A177-3AD203B41FA5}"/>
                  </a:extLst>
                </a:gridCol>
                <a:gridCol w="1231337">
                  <a:extLst>
                    <a:ext uri="{9D8B030D-6E8A-4147-A177-3AD203B41FA5}"/>
                  </a:extLst>
                </a:gridCol>
                <a:gridCol w="1555372">
                  <a:extLst>
                    <a:ext uri="{9D8B030D-6E8A-4147-A177-3AD203B41FA5}"/>
                  </a:extLst>
                </a:gridCol>
                <a:gridCol w="1296144">
                  <a:extLst>
                    <a:ext uri="{9D8B030D-6E8A-4147-A177-3AD203B41FA5}"/>
                  </a:extLst>
                </a:gridCol>
                <a:gridCol w="1555372">
                  <a:extLst>
                    <a:ext uri="{9D8B030D-6E8A-4147-A177-3AD203B41FA5}"/>
                  </a:extLst>
                </a:gridCol>
              </a:tblGrid>
              <a:tr h="814168">
                <a:tc>
                  <a:txBody>
                    <a:bodyPr/>
                    <a:lstStyle/>
                    <a:p>
                      <a:pPr algn="ctr"/>
                      <a:r>
                        <a:rPr lang="kk-KZ" sz="1800" dirty="0">
                          <a:solidFill>
                            <a:schemeClr val="tx1"/>
                          </a:solidFill>
                          <a:latin typeface="Times New Roman" panose="02020603050405020304" pitchFamily="18" charset="0"/>
                          <a:cs typeface="Times New Roman" panose="02020603050405020304" pitchFamily="18" charset="0"/>
                        </a:rPr>
                        <a:t>Цель обучения</a:t>
                      </a:r>
                    </a:p>
                  </a:txBody>
                  <a:tcPr marL="91474" marR="9147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endParaRPr lang="ru-RU" sz="1800" dirty="0">
                        <a:solidFill>
                          <a:schemeClr val="tx1"/>
                        </a:solidFill>
                        <a:latin typeface="Times New Roman" panose="02020603050405020304" pitchFamily="18" charset="0"/>
                        <a:cs typeface="Times New Roman" panose="02020603050405020304" pitchFamily="18" charset="0"/>
                      </a:endParaRPr>
                    </a:p>
                  </a:txBody>
                  <a:tcPr marL="91474" marR="9147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k-KZ" sz="1800" dirty="0">
                          <a:solidFill>
                            <a:schemeClr val="tx1"/>
                          </a:solidFill>
                          <a:latin typeface="Times New Roman" panose="02020603050405020304" pitchFamily="18" charset="0"/>
                          <a:cs typeface="Times New Roman" panose="02020603050405020304" pitchFamily="18" charset="0"/>
                        </a:rPr>
                        <a:t>Критерий оценивания</a:t>
                      </a:r>
                      <a:endParaRPr lang="ru-RU" sz="1800" dirty="0">
                        <a:solidFill>
                          <a:schemeClr val="tx1"/>
                        </a:solidFill>
                        <a:latin typeface="Times New Roman" panose="02020603050405020304" pitchFamily="18" charset="0"/>
                        <a:cs typeface="Times New Roman" panose="02020603050405020304" pitchFamily="18" charset="0"/>
                      </a:endParaRPr>
                    </a:p>
                  </a:txBody>
                  <a:tcPr marL="91474" marR="9147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endParaRPr lang="ru-RU" sz="1800" dirty="0">
                        <a:solidFill>
                          <a:schemeClr val="tx1"/>
                        </a:solidFill>
                        <a:latin typeface="Times New Roman" panose="02020603050405020304" pitchFamily="18" charset="0"/>
                        <a:cs typeface="Times New Roman" panose="02020603050405020304" pitchFamily="18" charset="0"/>
                      </a:endParaRPr>
                    </a:p>
                  </a:txBody>
                  <a:tcPr marL="91474" marR="9147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k-KZ" sz="1800" dirty="0">
                          <a:solidFill>
                            <a:schemeClr val="tx1"/>
                          </a:solidFill>
                          <a:latin typeface="Times New Roman" panose="02020603050405020304" pitchFamily="18" charset="0"/>
                          <a:cs typeface="Times New Roman" panose="02020603050405020304" pitchFamily="18" charset="0"/>
                        </a:rPr>
                        <a:t>Уровень</a:t>
                      </a:r>
                      <a:r>
                        <a:rPr lang="kk-KZ" sz="1800" baseline="0" dirty="0">
                          <a:solidFill>
                            <a:schemeClr val="tx1"/>
                          </a:solidFill>
                          <a:latin typeface="Times New Roman" panose="02020603050405020304" pitchFamily="18" charset="0"/>
                          <a:cs typeface="Times New Roman" panose="02020603050405020304" pitchFamily="18" charset="0"/>
                        </a:rPr>
                        <a:t> мыслительных навыков</a:t>
                      </a:r>
                      <a:endParaRPr lang="ru-RU" sz="1800" dirty="0">
                        <a:solidFill>
                          <a:schemeClr val="tx1"/>
                        </a:solidFill>
                        <a:latin typeface="Times New Roman" panose="02020603050405020304" pitchFamily="18" charset="0"/>
                        <a:cs typeface="Times New Roman" panose="02020603050405020304" pitchFamily="18" charset="0"/>
                      </a:endParaRPr>
                    </a:p>
                  </a:txBody>
                  <a:tcPr marL="91474" marR="9147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569920">
                <a:tc rowSpan="3">
                  <a:txBody>
                    <a:bodyPr/>
                    <a:lstStyle/>
                    <a:p>
                      <a:pPr algn="ctr"/>
                      <a:r>
                        <a:rPr lang="ru-RU" sz="1800" dirty="0">
                          <a:solidFill>
                            <a:schemeClr val="tx1"/>
                          </a:solidFill>
                          <a:latin typeface="Times New Roman" panose="02020603050405020304" pitchFamily="18" charset="0"/>
                          <a:cs typeface="Times New Roman" panose="02020603050405020304" pitchFamily="18" charset="0"/>
                        </a:rPr>
                        <a:t>ЦО1</a:t>
                      </a:r>
                    </a:p>
                  </a:txBody>
                  <a:tcPr marL="91474" marR="9147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solidFill>
                            <a:schemeClr val="tx1"/>
                          </a:solidFill>
                          <a:latin typeface="Times New Roman" panose="02020603050405020304" pitchFamily="18" charset="0"/>
                          <a:cs typeface="Times New Roman" panose="02020603050405020304" pitchFamily="18" charset="0"/>
                        </a:rPr>
                        <a:t>КО1</a:t>
                      </a:r>
                    </a:p>
                  </a:txBody>
                  <a:tcPr marL="91474" marR="9147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solidFill>
                            <a:schemeClr val="tx1"/>
                          </a:solidFill>
                          <a:latin typeface="Times New Roman" panose="02020603050405020304" pitchFamily="18" charset="0"/>
                          <a:cs typeface="Times New Roman" panose="02020603050405020304" pitchFamily="18" charset="0"/>
                        </a:rPr>
                        <a:t>Знание и понимание</a:t>
                      </a:r>
                    </a:p>
                  </a:txBody>
                  <a:tcPr marL="91474" marR="9147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325671">
                <a:tc vMerge="1">
                  <a:txBody>
                    <a:bodyPr/>
                    <a:lstStyle/>
                    <a:p>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solidFill>
                            <a:schemeClr val="tx1"/>
                          </a:solidFill>
                          <a:latin typeface="Times New Roman" panose="02020603050405020304" pitchFamily="18" charset="0"/>
                          <a:cs typeface="Times New Roman" panose="02020603050405020304" pitchFamily="18" charset="0"/>
                        </a:rPr>
                        <a:t>КО2</a:t>
                      </a:r>
                    </a:p>
                  </a:txBody>
                  <a:tcPr marL="91474" marR="9147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solidFill>
                            <a:schemeClr val="tx1"/>
                          </a:solidFill>
                          <a:latin typeface="Times New Roman" panose="02020603050405020304" pitchFamily="18" charset="0"/>
                          <a:cs typeface="Times New Roman" panose="02020603050405020304" pitchFamily="18" charset="0"/>
                        </a:rPr>
                        <a:t>Применение</a:t>
                      </a:r>
                    </a:p>
                  </a:txBody>
                  <a:tcPr marL="91474" marR="9147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814168">
                <a:tc vMerge="1">
                  <a:txBody>
                    <a:bodyPr/>
                    <a:lstStyle/>
                    <a:p>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solidFill>
                            <a:schemeClr val="tx1"/>
                          </a:solidFill>
                          <a:latin typeface="Times New Roman" panose="02020603050405020304" pitchFamily="18" charset="0"/>
                          <a:cs typeface="Times New Roman" panose="02020603050405020304" pitchFamily="18" charset="0"/>
                        </a:rPr>
                        <a:t>КО3</a:t>
                      </a:r>
                    </a:p>
                  </a:txBody>
                  <a:tcPr marL="91474" marR="9147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solidFill>
                            <a:schemeClr val="tx1"/>
                          </a:solidFill>
                          <a:latin typeface="Times New Roman" panose="02020603050405020304" pitchFamily="18" charset="0"/>
                          <a:cs typeface="Times New Roman" panose="02020603050405020304" pitchFamily="18" charset="0"/>
                        </a:rPr>
                        <a:t>Навыки высокого порядка</a:t>
                      </a:r>
                    </a:p>
                  </a:txBody>
                  <a:tcPr marL="91474" marR="9147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bl>
          </a:graphicData>
        </a:graphic>
      </p:graphicFrame>
    </p:spTree>
    <p:extLst>
      <p:ext uri="{BB962C8B-B14F-4D97-AF65-F5344CB8AC3E}">
        <p14:creationId xmlns:p14="http://schemas.microsoft.com/office/powerpoint/2010/main" val="1871807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990600" y="784225"/>
            <a:ext cx="7272338" cy="4062413"/>
          </a:xfrm>
          <a:prstGeom prst="rect">
            <a:avLst/>
          </a:prstGeom>
          <a:noFill/>
          <a:ln w="9525">
            <a:noFill/>
            <a:miter lim="800000"/>
            <a:headEnd/>
            <a:tailEnd/>
          </a:ln>
        </p:spPr>
      </p:pic>
      <p:sp>
        <p:nvSpPr>
          <p:cNvPr id="4" name="Прямоугольник 3">
            <a:extLst/>
          </p:cNvPr>
          <p:cNvSpPr/>
          <p:nvPr/>
        </p:nvSpPr>
        <p:spPr>
          <a:xfrm>
            <a:off x="1116013" y="4110038"/>
            <a:ext cx="2592387" cy="603250"/>
          </a:xfrm>
          <a:prstGeom prst="rect">
            <a:avLst/>
          </a:prstGeom>
        </p:spPr>
        <p:style>
          <a:lnRef idx="2">
            <a:schemeClr val="accent1"/>
          </a:lnRef>
          <a:fillRef idx="1">
            <a:schemeClr val="lt1"/>
          </a:fillRef>
          <a:effectRef idx="0">
            <a:schemeClr val="accent1"/>
          </a:effectRef>
          <a:fontRef idx="minor">
            <a:schemeClr val="dk1"/>
          </a:fontRef>
        </p:style>
        <p:txBody>
          <a:bodyPr lIns="87790" tIns="43882" rIns="87790" bIns="43882" anchor="ctr"/>
          <a:lstStyle/>
          <a:p>
            <a:pPr algn="ctr" defTabSz="750484">
              <a:defRPr/>
            </a:pPr>
            <a:r>
              <a:rPr lang="ru-RU" sz="1000" b="1" dirty="0">
                <a:solidFill>
                  <a:srgbClr val="FF0000"/>
                </a:solidFill>
              </a:rPr>
              <a:t>Знание</a:t>
            </a:r>
            <a:r>
              <a:rPr lang="ru-RU" sz="1000" b="1" dirty="0">
                <a:solidFill>
                  <a:srgbClr val="000000"/>
                </a:solidFill>
              </a:rPr>
              <a:t>: сказать, перечислить, показать, назвать где/когда, определить, выяснить</a:t>
            </a:r>
            <a:endParaRPr lang="kk-KZ" sz="1000" b="1" dirty="0">
              <a:solidFill>
                <a:srgbClr val="000000"/>
              </a:solidFill>
            </a:endParaRPr>
          </a:p>
        </p:txBody>
      </p:sp>
      <p:sp>
        <p:nvSpPr>
          <p:cNvPr id="5" name="Прямоугольник 4">
            <a:extLst/>
          </p:cNvPr>
          <p:cNvSpPr/>
          <p:nvPr/>
        </p:nvSpPr>
        <p:spPr>
          <a:xfrm>
            <a:off x="2051050" y="3419475"/>
            <a:ext cx="2640013" cy="658813"/>
          </a:xfrm>
          <a:prstGeom prst="rect">
            <a:avLst/>
          </a:prstGeom>
        </p:spPr>
        <p:style>
          <a:lnRef idx="1">
            <a:schemeClr val="accent5"/>
          </a:lnRef>
          <a:fillRef idx="2">
            <a:schemeClr val="accent5"/>
          </a:fillRef>
          <a:effectRef idx="1">
            <a:schemeClr val="accent5"/>
          </a:effectRef>
          <a:fontRef idx="minor">
            <a:schemeClr val="dk1"/>
          </a:fontRef>
        </p:style>
        <p:txBody>
          <a:bodyPr lIns="87790" tIns="43882" rIns="87790" bIns="43882" anchor="ctr"/>
          <a:lstStyle/>
          <a:p>
            <a:pPr algn="ctr" defTabSz="750484">
              <a:defRPr/>
            </a:pPr>
            <a:r>
              <a:rPr lang="ru-RU" sz="1000" b="1" dirty="0">
                <a:solidFill>
                  <a:srgbClr val="FF0000"/>
                </a:solidFill>
              </a:rPr>
              <a:t>Понимание</a:t>
            </a:r>
            <a:r>
              <a:rPr lang="ru-RU" sz="1000" b="1" dirty="0">
                <a:solidFill>
                  <a:srgbClr val="000000"/>
                </a:solidFill>
              </a:rPr>
              <a:t>: рассказать, описать, объяснить, перечислить, собрать, спрогнозировать, привести примеры</a:t>
            </a:r>
            <a:endParaRPr lang="kk-KZ" sz="1000" b="1" dirty="0">
              <a:solidFill>
                <a:srgbClr val="000000"/>
              </a:solidFill>
            </a:endParaRPr>
          </a:p>
        </p:txBody>
      </p:sp>
      <p:sp>
        <p:nvSpPr>
          <p:cNvPr id="6" name="Прямоугольник 5">
            <a:extLst/>
          </p:cNvPr>
          <p:cNvSpPr/>
          <p:nvPr/>
        </p:nvSpPr>
        <p:spPr>
          <a:xfrm>
            <a:off x="2987675" y="2779713"/>
            <a:ext cx="2592388" cy="611187"/>
          </a:xfrm>
          <a:prstGeom prst="rect">
            <a:avLst/>
          </a:prstGeom>
          <a:solidFill>
            <a:schemeClr val="tx2">
              <a:lumMod val="20000"/>
              <a:lumOff val="80000"/>
            </a:schemeClr>
          </a:solidFill>
        </p:spPr>
        <p:style>
          <a:lnRef idx="1">
            <a:schemeClr val="accent5"/>
          </a:lnRef>
          <a:fillRef idx="2">
            <a:schemeClr val="accent5"/>
          </a:fillRef>
          <a:effectRef idx="1">
            <a:schemeClr val="accent5"/>
          </a:effectRef>
          <a:fontRef idx="minor">
            <a:schemeClr val="dk1"/>
          </a:fontRef>
        </p:style>
        <p:txBody>
          <a:bodyPr lIns="87790" tIns="43882" rIns="87790" bIns="43882" anchor="ctr"/>
          <a:lstStyle/>
          <a:p>
            <a:pPr algn="ctr" defTabSz="750484">
              <a:defRPr/>
            </a:pPr>
            <a:r>
              <a:rPr lang="ru-RU" sz="1000" b="1" dirty="0">
                <a:solidFill>
                  <a:srgbClr val="FF0000"/>
                </a:solidFill>
              </a:rPr>
              <a:t>Применение</a:t>
            </a:r>
            <a:r>
              <a:rPr lang="ru-RU" sz="1000" b="1" dirty="0">
                <a:solidFill>
                  <a:srgbClr val="000000"/>
                </a:solidFill>
              </a:rPr>
              <a:t>: решить, применить, составить, изобразить, сгруппировать, уметь, оформить, изменить</a:t>
            </a:r>
            <a:endParaRPr lang="kk-KZ" sz="1000" b="1" dirty="0">
              <a:solidFill>
                <a:srgbClr val="000000"/>
              </a:solidFill>
            </a:endParaRPr>
          </a:p>
        </p:txBody>
      </p:sp>
      <p:sp>
        <p:nvSpPr>
          <p:cNvPr id="7" name="Прямоугольник 6">
            <a:extLst/>
          </p:cNvPr>
          <p:cNvSpPr/>
          <p:nvPr/>
        </p:nvSpPr>
        <p:spPr>
          <a:xfrm>
            <a:off x="3978275" y="2152650"/>
            <a:ext cx="3203575" cy="587375"/>
          </a:xfrm>
          <a:prstGeom prst="rect">
            <a:avLst/>
          </a:prstGeom>
          <a:solidFill>
            <a:schemeClr val="tx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lIns="87790" tIns="43882" rIns="87790" bIns="43882" anchor="ctr"/>
          <a:lstStyle/>
          <a:p>
            <a:pPr algn="ctr" defTabSz="750484">
              <a:defRPr/>
            </a:pPr>
            <a:r>
              <a:rPr lang="ru-RU" sz="1000" b="1" dirty="0">
                <a:solidFill>
                  <a:srgbClr val="FF0000"/>
                </a:solidFill>
              </a:rPr>
              <a:t>Анализ</a:t>
            </a:r>
            <a:r>
              <a:rPr lang="ru-RU" sz="1000" b="1" dirty="0">
                <a:solidFill>
                  <a:srgbClr val="000000"/>
                </a:solidFill>
              </a:rPr>
              <a:t>: обосновать, сравнить, выявить различия, уметь, упорядочить, сгруппировать, принять решение, исследовать</a:t>
            </a:r>
            <a:endParaRPr lang="kk-KZ" sz="1000" b="1" dirty="0">
              <a:solidFill>
                <a:srgbClr val="000000"/>
              </a:solidFill>
            </a:endParaRPr>
          </a:p>
        </p:txBody>
      </p:sp>
      <p:sp>
        <p:nvSpPr>
          <p:cNvPr id="8" name="Прямоугольник 7">
            <a:extLst/>
          </p:cNvPr>
          <p:cNvSpPr/>
          <p:nvPr/>
        </p:nvSpPr>
        <p:spPr>
          <a:xfrm>
            <a:off x="4859338" y="1549400"/>
            <a:ext cx="2952750" cy="515938"/>
          </a:xfrm>
          <a:prstGeom prst="rect">
            <a:avLst/>
          </a:prstGeom>
          <a:solidFill>
            <a:schemeClr val="tx2">
              <a:lumMod val="60000"/>
              <a:lumOff val="40000"/>
            </a:schemeClr>
          </a:solidFill>
        </p:spPr>
        <p:style>
          <a:lnRef idx="1">
            <a:schemeClr val="accent3"/>
          </a:lnRef>
          <a:fillRef idx="2">
            <a:schemeClr val="accent3"/>
          </a:fillRef>
          <a:effectRef idx="1">
            <a:schemeClr val="accent3"/>
          </a:effectRef>
          <a:fontRef idx="minor">
            <a:schemeClr val="dk1"/>
          </a:fontRef>
        </p:style>
        <p:txBody>
          <a:bodyPr lIns="87790" tIns="43882" rIns="87790" bIns="43882" anchor="ctr"/>
          <a:lstStyle/>
          <a:p>
            <a:pPr algn="ctr" defTabSz="750484">
              <a:defRPr/>
            </a:pPr>
            <a:r>
              <a:rPr lang="ru-RU" sz="1000" b="1" dirty="0">
                <a:solidFill>
                  <a:srgbClr val="FF0000"/>
                </a:solidFill>
              </a:rPr>
              <a:t>Синтез</a:t>
            </a:r>
            <a:r>
              <a:rPr lang="ru-RU" sz="1000" b="1" dirty="0">
                <a:solidFill>
                  <a:srgbClr val="FFFFFF"/>
                </a:solidFill>
              </a:rPr>
              <a:t>: составить, спроектировать, предложить, предоставить, сделать, совместить / привести в соответствие</a:t>
            </a:r>
            <a:endParaRPr lang="kk-KZ" sz="1000" b="1" dirty="0">
              <a:solidFill>
                <a:srgbClr val="FFFFFF"/>
              </a:solidFill>
            </a:endParaRPr>
          </a:p>
        </p:txBody>
      </p:sp>
      <p:sp>
        <p:nvSpPr>
          <p:cNvPr id="9" name="Прямоугольник 8">
            <a:extLst/>
          </p:cNvPr>
          <p:cNvSpPr/>
          <p:nvPr/>
        </p:nvSpPr>
        <p:spPr>
          <a:xfrm>
            <a:off x="5795963" y="784225"/>
            <a:ext cx="2592387" cy="652463"/>
          </a:xfrm>
          <a:prstGeom prst="rect">
            <a:avLst/>
          </a:prstGeom>
          <a:solidFill>
            <a:schemeClr val="tx2">
              <a:lumMod val="60000"/>
              <a:lumOff val="40000"/>
            </a:schemeClr>
          </a:solidFill>
        </p:spPr>
        <p:style>
          <a:lnRef idx="1">
            <a:schemeClr val="accent3"/>
          </a:lnRef>
          <a:fillRef idx="3">
            <a:schemeClr val="accent3"/>
          </a:fillRef>
          <a:effectRef idx="2">
            <a:schemeClr val="accent3"/>
          </a:effectRef>
          <a:fontRef idx="minor">
            <a:schemeClr val="lt1"/>
          </a:fontRef>
        </p:style>
        <p:txBody>
          <a:bodyPr lIns="87790" tIns="43882" rIns="87790" bIns="43882" anchor="ctr"/>
          <a:lstStyle/>
          <a:p>
            <a:pPr algn="ctr" defTabSz="750484">
              <a:defRPr/>
            </a:pPr>
            <a:r>
              <a:rPr lang="ru-RU" sz="1000" b="1" dirty="0">
                <a:solidFill>
                  <a:srgbClr val="FF0000"/>
                </a:solidFill>
              </a:rPr>
              <a:t>Оценка</a:t>
            </a:r>
            <a:r>
              <a:rPr lang="ru-RU" sz="1000" b="1" dirty="0">
                <a:solidFill>
                  <a:srgbClr val="FFFFFF"/>
                </a:solidFill>
              </a:rPr>
              <a:t>: проверить, выбрать, указать преимущества, дать критическую оценку, предложить гипотезу, обсудить</a:t>
            </a:r>
            <a:endParaRPr lang="kk-KZ" sz="1000" b="1" dirty="0">
              <a:solidFill>
                <a:srgbClr val="FFFFFF"/>
              </a:solidFill>
            </a:endParaRPr>
          </a:p>
        </p:txBody>
      </p:sp>
      <p:sp>
        <p:nvSpPr>
          <p:cNvPr id="10" name="Прямоугольник 10"/>
          <p:cNvSpPr>
            <a:spLocks noChangeArrowheads="1"/>
          </p:cNvSpPr>
          <p:nvPr/>
        </p:nvSpPr>
        <p:spPr bwMode="auto">
          <a:xfrm>
            <a:off x="3238500" y="4916488"/>
            <a:ext cx="2776538" cy="503237"/>
          </a:xfrm>
          <a:prstGeom prst="rect">
            <a:avLst/>
          </a:prstGeom>
          <a:solidFill>
            <a:schemeClr val="accent4">
              <a:lumMod val="40000"/>
              <a:lumOff val="60000"/>
            </a:schemeClr>
          </a:solidFill>
          <a:ln w="9525">
            <a:solidFill>
              <a:srgbClr val="46B22C"/>
            </a:solidFill>
            <a:miter lim="800000"/>
            <a:headEnd/>
            <a:tailEnd/>
          </a:ln>
          <a:extLst/>
        </p:spPr>
        <p:txBody>
          <a:bodyPr lIns="87790" tIns="43882" rIns="87790" bIns="43882">
            <a:spAutoFit/>
          </a:bodyPr>
          <a:lstStyle/>
          <a:p>
            <a:pPr algn="just" defTabSz="750484">
              <a:defRPr/>
            </a:pPr>
            <a:r>
              <a:rPr lang="ru-RU" altLang="ru-RU" sz="900" i="1" dirty="0">
                <a:solidFill>
                  <a:srgbClr val="000000"/>
                </a:solidFill>
                <a:latin typeface="Times New Roman" pitchFamily="18" charset="0"/>
                <a:ea typeface="+mn-ea"/>
                <a:cs typeface="Times New Roman" pitchFamily="18" charset="0"/>
              </a:rPr>
              <a:t>Кто? Что? Когда? Где? Как? Что будет дальше? Как называется … ? Что является правдой, а что ложью? </a:t>
            </a:r>
          </a:p>
        </p:txBody>
      </p:sp>
      <p:sp>
        <p:nvSpPr>
          <p:cNvPr id="11" name="Прямоугольник 11"/>
          <p:cNvSpPr>
            <a:spLocks noChangeArrowheads="1"/>
          </p:cNvSpPr>
          <p:nvPr/>
        </p:nvSpPr>
        <p:spPr bwMode="auto">
          <a:xfrm>
            <a:off x="4720438" y="3930650"/>
            <a:ext cx="3636963" cy="704850"/>
          </a:xfrm>
          <a:prstGeom prst="rect">
            <a:avLst/>
          </a:prstGeom>
          <a:solidFill>
            <a:schemeClr val="tx2">
              <a:lumMod val="20000"/>
              <a:lumOff val="80000"/>
            </a:schemeClr>
          </a:solidFill>
          <a:ln w="9525">
            <a:solidFill>
              <a:srgbClr val="46B22C"/>
            </a:solidFill>
            <a:miter lim="800000"/>
            <a:headEnd/>
            <a:tailEnd/>
          </a:ln>
          <a:extLst/>
        </p:spPr>
        <p:txBody>
          <a:bodyPr lIns="87790" tIns="43882" rIns="87790" bIns="43882">
            <a:spAutoFit/>
          </a:bodyPr>
          <a:lstStyle/>
          <a:p>
            <a:pPr algn="just" defTabSz="750484">
              <a:defRPr/>
            </a:pPr>
            <a:r>
              <a:rPr lang="ru-RU" altLang="ru-RU" sz="800" i="1" dirty="0">
                <a:solidFill>
                  <a:srgbClr val="000000"/>
                </a:solidFill>
                <a:latin typeface="Times New Roman" pitchFamily="18" charset="0"/>
                <a:ea typeface="+mn-ea"/>
                <a:cs typeface="Times New Roman" pitchFamily="18" charset="0"/>
              </a:rPr>
              <a:t>Что имелось в виду? / Что хотел сказать автор? Как бы Вы описали это? В чём различие? Можете ли Вы сказать своими словами? Чем заканчивается основная идея? Как Вы думаете, что могло бы произойти дальше? Как заканчивается основная идея? Почему …? Расскажите о форме и размере … .  Можете ли Вы привести примеры?</a:t>
            </a:r>
          </a:p>
        </p:txBody>
      </p:sp>
      <p:sp>
        <p:nvSpPr>
          <p:cNvPr id="12" name="Прямоугольник 12"/>
          <p:cNvSpPr>
            <a:spLocks noChangeArrowheads="1"/>
          </p:cNvSpPr>
          <p:nvPr/>
        </p:nvSpPr>
        <p:spPr bwMode="auto">
          <a:xfrm>
            <a:off x="5611813" y="2815431"/>
            <a:ext cx="3532187" cy="827088"/>
          </a:xfrm>
          <a:prstGeom prst="rect">
            <a:avLst/>
          </a:prstGeom>
          <a:solidFill>
            <a:schemeClr val="bg2"/>
          </a:solidFill>
          <a:ln w="9525">
            <a:solidFill>
              <a:srgbClr val="46B22C"/>
            </a:solidFill>
            <a:miter lim="800000"/>
            <a:headEnd/>
            <a:tailEnd/>
          </a:ln>
          <a:extLst/>
        </p:spPr>
        <p:txBody>
          <a:bodyPr lIns="87790" tIns="43882" rIns="87790" bIns="43882">
            <a:spAutoFit/>
          </a:bodyPr>
          <a:lstStyle/>
          <a:p>
            <a:pPr algn="just" defTabSz="750484">
              <a:defRPr/>
            </a:pPr>
            <a:r>
              <a:rPr lang="ru-RU" altLang="ru-RU" sz="800" i="1" dirty="0">
                <a:solidFill>
                  <a:srgbClr val="000000"/>
                </a:solidFill>
                <a:latin typeface="Times New Roman" pitchFamily="18" charset="0"/>
                <a:ea typeface="+mn-ea"/>
                <a:cs typeface="Times New Roman" pitchFamily="18" charset="0"/>
              </a:rPr>
              <a:t>Если …., то что будет? Как Вы сможете это применить? Какие Вам нужны для этого сведения? Какими еще способами можно провести отбор? Можете ли Вы начертить таблицу согласно тому, что видите? Что бы Вы сделали в следующий раз? Если Вам придется …, что бы Вы сделали? Почему это важно? Составьте список инструкций для … . Встречали ли Вы что-нибудь аналогичное/похожее раннее? </a:t>
            </a:r>
          </a:p>
        </p:txBody>
      </p:sp>
      <p:sp>
        <p:nvSpPr>
          <p:cNvPr id="13" name="Прямоугольник 13"/>
          <p:cNvSpPr>
            <a:spLocks noChangeArrowheads="1"/>
          </p:cNvSpPr>
          <p:nvPr/>
        </p:nvSpPr>
        <p:spPr bwMode="auto">
          <a:xfrm>
            <a:off x="68263" y="1919288"/>
            <a:ext cx="2794000" cy="949325"/>
          </a:xfrm>
          <a:prstGeom prst="rect">
            <a:avLst/>
          </a:prstGeom>
          <a:solidFill>
            <a:schemeClr val="bg2"/>
          </a:solidFill>
          <a:ln w="9525">
            <a:solidFill>
              <a:srgbClr val="46B22C"/>
            </a:solidFill>
            <a:miter lim="800000"/>
            <a:headEnd/>
            <a:tailEnd/>
          </a:ln>
          <a:extLst/>
        </p:spPr>
        <p:txBody>
          <a:bodyPr lIns="87790" tIns="43882" rIns="87790" bIns="43882">
            <a:spAutoFit/>
          </a:bodyPr>
          <a:lstStyle/>
          <a:p>
            <a:pPr defTabSz="750484">
              <a:defRPr/>
            </a:pPr>
            <a:r>
              <a:rPr lang="ru-RU" altLang="ru-RU" sz="800" i="1" dirty="0">
                <a:solidFill>
                  <a:srgbClr val="000000"/>
                </a:solidFill>
                <a:latin typeface="Times New Roman" pitchFamily="18" charset="0"/>
                <a:ea typeface="+mn-ea"/>
                <a:cs typeface="Times New Roman" pitchFamily="18" charset="0"/>
              </a:rPr>
              <a:t>Какие есть доказательства, чья это мысль? Какова цель … ? Какие это части/разделы? Если Вы …, что может произойти? Какие имеются другие возможные результаты? В чём причина … ? Какими были последствия/ Каким был эффект? </a:t>
            </a:r>
          </a:p>
          <a:p>
            <a:pPr algn="just" defTabSz="750484">
              <a:defRPr/>
            </a:pPr>
            <a:r>
              <a:rPr lang="ru-RU" altLang="ru-RU" sz="800" i="1" dirty="0">
                <a:solidFill>
                  <a:srgbClr val="000000"/>
                </a:solidFill>
                <a:latin typeface="Times New Roman" pitchFamily="18" charset="0"/>
                <a:ea typeface="+mn-ea"/>
                <a:cs typeface="Times New Roman" pitchFamily="18" charset="0"/>
              </a:rPr>
              <a:t>Насколько они похожи/ различны?</a:t>
            </a:r>
            <a:r>
              <a:rPr lang="en-US" altLang="ru-RU" sz="800" i="1" dirty="0">
                <a:solidFill>
                  <a:srgbClr val="000000"/>
                </a:solidFill>
                <a:latin typeface="Times New Roman" pitchFamily="18" charset="0"/>
                <a:ea typeface="+mn-ea"/>
                <a:cs typeface="Times New Roman" pitchFamily="18" charset="0"/>
              </a:rPr>
              <a:t> </a:t>
            </a:r>
            <a:r>
              <a:rPr lang="ru-RU" altLang="ru-RU" sz="800" i="1" dirty="0">
                <a:solidFill>
                  <a:srgbClr val="000000"/>
                </a:solidFill>
                <a:latin typeface="Times New Roman" pitchFamily="18" charset="0"/>
                <a:ea typeface="+mn-ea"/>
                <a:cs typeface="Times New Roman" pitchFamily="18" charset="0"/>
              </a:rPr>
              <a:t>Какие различия между ними?</a:t>
            </a:r>
          </a:p>
        </p:txBody>
      </p:sp>
      <p:sp>
        <p:nvSpPr>
          <p:cNvPr id="14" name="Прямоугольник 14"/>
          <p:cNvSpPr>
            <a:spLocks noChangeArrowheads="1"/>
          </p:cNvSpPr>
          <p:nvPr/>
        </p:nvSpPr>
        <p:spPr bwMode="auto">
          <a:xfrm>
            <a:off x="466725" y="1188821"/>
            <a:ext cx="4224338" cy="704850"/>
          </a:xfrm>
          <a:prstGeom prst="rect">
            <a:avLst/>
          </a:prstGeom>
          <a:solidFill>
            <a:schemeClr val="accent5">
              <a:lumMod val="40000"/>
              <a:lumOff val="60000"/>
            </a:schemeClr>
          </a:solidFill>
          <a:ln w="9525">
            <a:solidFill>
              <a:srgbClr val="46B22C"/>
            </a:solidFill>
            <a:miter lim="800000"/>
            <a:headEnd/>
            <a:tailEnd/>
          </a:ln>
          <a:extLst/>
        </p:spPr>
        <p:txBody>
          <a:bodyPr lIns="87790" tIns="43882" rIns="87790" bIns="43882">
            <a:spAutoFit/>
          </a:bodyPr>
          <a:lstStyle/>
          <a:p>
            <a:pPr algn="just" defTabSz="750484">
              <a:defRPr/>
            </a:pPr>
            <a:r>
              <a:rPr lang="ru-RU" altLang="ru-RU" sz="800" i="1" dirty="0">
                <a:solidFill>
                  <a:srgbClr val="000000"/>
                </a:solidFill>
                <a:latin typeface="Times New Roman" pitchFamily="18" charset="0"/>
                <a:ea typeface="+mn-ea"/>
                <a:cs typeface="Times New Roman" pitchFamily="18" charset="0"/>
              </a:rPr>
              <a:t>Как их можно объединить? Какое решение Вы принимаете? Сможете ли вы составить для этого … ? Видите ли Вы возможное решение? Можете ли составить … предложение/мнение?</a:t>
            </a:r>
            <a:r>
              <a:rPr lang="en-US" altLang="ru-RU" sz="800" i="1" dirty="0">
                <a:solidFill>
                  <a:srgbClr val="000000"/>
                </a:solidFill>
                <a:latin typeface="Times New Roman" pitchFamily="18" charset="0"/>
                <a:ea typeface="+mn-ea"/>
                <a:cs typeface="Times New Roman" pitchFamily="18" charset="0"/>
              </a:rPr>
              <a:t> </a:t>
            </a:r>
            <a:r>
              <a:rPr lang="ru-RU" altLang="ru-RU" sz="800" i="1" dirty="0">
                <a:solidFill>
                  <a:srgbClr val="000000"/>
                </a:solidFill>
                <a:latin typeface="Times New Roman" pitchFamily="18" charset="0"/>
                <a:ea typeface="+mn-ea"/>
                <a:cs typeface="Times New Roman" pitchFamily="18" charset="0"/>
              </a:rPr>
              <a:t>Какие еще идеи у Вас есть для …? Как можно изменить это процесс? Какой у Вас есть план для решения этого задания? Где Вы можете применить то, что усвоили? </a:t>
            </a:r>
          </a:p>
        </p:txBody>
      </p:sp>
      <p:sp>
        <p:nvSpPr>
          <p:cNvPr id="15" name="Прямоугольник 15"/>
          <p:cNvSpPr>
            <a:spLocks noChangeArrowheads="1"/>
          </p:cNvSpPr>
          <p:nvPr/>
        </p:nvSpPr>
        <p:spPr bwMode="auto">
          <a:xfrm>
            <a:off x="1970015" y="607796"/>
            <a:ext cx="3565525" cy="581025"/>
          </a:xfrm>
          <a:prstGeom prst="rect">
            <a:avLst/>
          </a:prstGeom>
          <a:solidFill>
            <a:srgbClr val="92D050"/>
          </a:solidFill>
          <a:ln w="9525">
            <a:solidFill>
              <a:srgbClr val="46B22C"/>
            </a:solidFill>
            <a:miter lim="800000"/>
            <a:headEnd/>
            <a:tailEnd/>
          </a:ln>
          <a:extLst/>
        </p:spPr>
        <p:txBody>
          <a:bodyPr lIns="87790" tIns="43882" rIns="87790" bIns="43882">
            <a:spAutoFit/>
          </a:bodyPr>
          <a:lstStyle/>
          <a:p>
            <a:pPr algn="just" defTabSz="750484">
              <a:defRPr/>
            </a:pPr>
            <a:r>
              <a:rPr lang="ru-RU" altLang="ru-RU" sz="800" i="1" dirty="0">
                <a:solidFill>
                  <a:srgbClr val="000000"/>
                </a:solidFill>
                <a:latin typeface="Times New Roman" pitchFamily="18" charset="0"/>
                <a:ea typeface="+mn-ea"/>
                <a:cs typeface="Times New Roman" pitchFamily="18" charset="0"/>
              </a:rPr>
              <a:t>Как можно совершенствовать это? Как оцениваете порядок? Что является наиболее важным для … ? Поясните свой выбор / … как принималось решение? Что верно? Которое решение правильное? Какой Ваш основной приоритет? Какие критерии Вы применили? </a:t>
            </a:r>
          </a:p>
        </p:txBody>
      </p:sp>
      <p:pic>
        <p:nvPicPr>
          <p:cNvPr id="2" name="Picture 3"/>
          <p:cNvPicPr>
            <a:picLocks noChangeAspect="1" noChangeArrowheads="1"/>
          </p:cNvPicPr>
          <p:nvPr/>
        </p:nvPicPr>
        <p:blipFill>
          <a:blip r:embed="rId3" cstate="print"/>
          <a:srcRect/>
          <a:stretch>
            <a:fillRect/>
          </a:stretch>
        </p:blipFill>
        <p:spPr bwMode="auto">
          <a:xfrm>
            <a:off x="835025" y="4753016"/>
            <a:ext cx="1260476" cy="1350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14921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2"/>
          <p:cNvSpPr>
            <a:spLocks noGrp="1"/>
          </p:cNvSpPr>
          <p:nvPr>
            <p:ph type="sldNum" sz="quarter" idx="12"/>
          </p:nvPr>
        </p:nvSpPr>
        <p:spPr>
          <a:xfrm>
            <a:off x="2286000" y="6629400"/>
            <a:ext cx="4876800" cy="228600"/>
          </a:xfrm>
          <a:noFill/>
          <a:ln>
            <a:round/>
          </a:ln>
        </p:spPr>
        <p:txBody>
          <a:bodyPr/>
          <a:lstStyle/>
          <a:p>
            <a:pPr algn="ctr">
              <a:buSzPct val="100000"/>
              <a:tabLst>
                <a:tab pos="0" algn="l"/>
                <a:tab pos="906463" algn="l"/>
                <a:tab pos="1814513" algn="l"/>
                <a:tab pos="2722563" algn="l"/>
                <a:tab pos="3630613" algn="l"/>
                <a:tab pos="4538663" algn="l"/>
                <a:tab pos="5446713" algn="l"/>
                <a:tab pos="6354763" algn="l"/>
                <a:tab pos="7262813" algn="l"/>
                <a:tab pos="8170863" algn="l"/>
                <a:tab pos="9078913" algn="l"/>
                <a:tab pos="9986963" algn="l"/>
              </a:tabLst>
            </a:pPr>
            <a:fld id="{BD8BD63C-DED9-420B-8CCC-AC8DE8C59799}" type="slidenum">
              <a:rPr lang="ru-RU" altLang="kk-KZ">
                <a:cs typeface="Segoe UI" pitchFamily="34" charset="0"/>
              </a:rPr>
              <a:pPr algn="ctr">
                <a:buSzPct val="100000"/>
                <a:tabLst>
                  <a:tab pos="0" algn="l"/>
                  <a:tab pos="906463" algn="l"/>
                  <a:tab pos="1814513" algn="l"/>
                  <a:tab pos="2722563" algn="l"/>
                  <a:tab pos="3630613" algn="l"/>
                  <a:tab pos="4538663" algn="l"/>
                  <a:tab pos="5446713" algn="l"/>
                  <a:tab pos="6354763" algn="l"/>
                  <a:tab pos="7262813" algn="l"/>
                  <a:tab pos="8170863" algn="l"/>
                  <a:tab pos="9078913" algn="l"/>
                  <a:tab pos="9986963" algn="l"/>
                </a:tabLst>
              </a:pPr>
              <a:t>18</a:t>
            </a:fld>
            <a:endParaRPr lang="ru-RU" altLang="kk-KZ">
              <a:cs typeface="Segoe UI" pitchFamily="34" charset="0"/>
            </a:endParaRPr>
          </a:p>
        </p:txBody>
      </p:sp>
      <p:sp>
        <p:nvSpPr>
          <p:cNvPr id="3" name="Text Box 1"/>
          <p:cNvSpPr txBox="1">
            <a:spLocks noChangeArrowheads="1"/>
          </p:cNvSpPr>
          <p:nvPr/>
        </p:nvSpPr>
        <p:spPr bwMode="auto">
          <a:xfrm>
            <a:off x="7620000" y="6553200"/>
            <a:ext cx="1524000" cy="304800"/>
          </a:xfrm>
          <a:prstGeom prst="rect">
            <a:avLst/>
          </a:prstGeom>
          <a:noFill/>
          <a:ln w="9525">
            <a:noFill/>
            <a:round/>
            <a:headEnd/>
            <a:tailEnd/>
          </a:ln>
        </p:spPr>
        <p:txBody>
          <a:bodyPr lIns="89368" tIns="46469" rIns="89368" bIns="46469"/>
          <a:lstStyle/>
          <a:p>
            <a:pPr algn="r" defTabSz="760413"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DA2D060-2A37-45E5-9F7F-70374F50153C}" type="slidenum">
              <a:rPr lang="ru-RU" altLang="kk-KZ" sz="1000">
                <a:solidFill>
                  <a:srgbClr val="FF3300"/>
                </a:solidFill>
                <a:latin typeface="Verdana" pitchFamily="34" charset="0"/>
              </a:rPr>
              <a:pPr algn="r" defTabSz="760413"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ru-RU" altLang="kk-KZ" sz="1000">
              <a:solidFill>
                <a:srgbClr val="FF3300"/>
              </a:solidFill>
              <a:latin typeface="Verdana" pitchFamily="34" charset="0"/>
            </a:endParaRPr>
          </a:p>
        </p:txBody>
      </p:sp>
      <p:sp>
        <p:nvSpPr>
          <p:cNvPr id="4" name="Text Box 2"/>
          <p:cNvSpPr txBox="1">
            <a:spLocks noChangeArrowheads="1"/>
          </p:cNvSpPr>
          <p:nvPr/>
        </p:nvSpPr>
        <p:spPr bwMode="auto">
          <a:xfrm>
            <a:off x="663575" y="630238"/>
            <a:ext cx="8229600" cy="1143000"/>
          </a:xfrm>
          <a:prstGeom prst="rect">
            <a:avLst/>
          </a:prstGeom>
          <a:noFill/>
          <a:ln w="9525">
            <a:noFill/>
            <a:round/>
            <a:headEnd/>
            <a:tailEnd/>
          </a:ln>
        </p:spPr>
        <p:txBody>
          <a:bodyPr lIns="90807" tIns="45404" rIns="90807" bIns="45404" anchor="ctr"/>
          <a:lstStyle/>
          <a:p>
            <a:pPr algn="ctr" defTabSz="76041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kk-KZ" sz="3600" b="1" dirty="0">
                <a:solidFill>
                  <a:srgbClr val="0000FF"/>
                </a:solidFill>
                <a:latin typeface="Times New Roman" pitchFamily="18" charset="0"/>
                <a:cs typeface="Times New Roman" pitchFamily="18" charset="0"/>
              </a:rPr>
              <a:t>На что ссылаться при разработке заданий?</a:t>
            </a:r>
          </a:p>
        </p:txBody>
      </p:sp>
      <p:sp>
        <p:nvSpPr>
          <p:cNvPr id="5" name="Rectangle 3"/>
          <p:cNvSpPr>
            <a:spLocks noChangeArrowheads="1"/>
          </p:cNvSpPr>
          <p:nvPr/>
        </p:nvSpPr>
        <p:spPr bwMode="auto">
          <a:xfrm>
            <a:off x="827584" y="1773094"/>
            <a:ext cx="7633543" cy="4510439"/>
          </a:xfrm>
          <a:prstGeom prst="rect">
            <a:avLst/>
          </a:prstGeom>
          <a:noFill/>
          <a:ln w="9525">
            <a:noFill/>
            <a:round/>
            <a:headEnd/>
            <a:tailEnd/>
          </a:ln>
        </p:spPr>
        <p:txBody>
          <a:bodyPr wrap="square" lIns="89368" tIns="46469" rIns="89368" bIns="46469">
            <a:spAutoFit/>
          </a:bodyPr>
          <a:lstStyle/>
          <a:p>
            <a:pPr marL="284163" indent="-284163" defTabSz="760413">
              <a:spcAft>
                <a:spcPts val="600"/>
              </a:spcAft>
              <a:buClr>
                <a:srgbClr val="000000"/>
              </a:buClr>
              <a:buSzPct val="100000"/>
              <a:buFont typeface="Wingdings" pitchFamily="2" charset="2"/>
              <a:buChar char=""/>
              <a:tabLst>
                <a:tab pos="284163" algn="l"/>
                <a:tab pos="1044575" algn="l"/>
                <a:tab pos="1806575" algn="l"/>
                <a:tab pos="2566988" algn="l"/>
                <a:tab pos="3328988" algn="l"/>
                <a:tab pos="4090988" algn="l"/>
                <a:tab pos="4851400" algn="l"/>
                <a:tab pos="5613400" algn="l"/>
                <a:tab pos="6375400" algn="l"/>
                <a:tab pos="7135813" algn="l"/>
                <a:tab pos="7897813" algn="l"/>
                <a:tab pos="8659813" algn="l"/>
              </a:tabLst>
            </a:pPr>
            <a:r>
              <a:rPr lang="ru-RU" altLang="kk-KZ" sz="2800" dirty="0">
                <a:solidFill>
                  <a:srgbClr val="000000"/>
                </a:solidFill>
                <a:latin typeface="Times New Roman" pitchFamily="18" charset="0"/>
                <a:cs typeface="Times New Roman" pitchFamily="18" charset="0"/>
              </a:rPr>
              <a:t> Учебная программа и учебный план </a:t>
            </a:r>
          </a:p>
          <a:p>
            <a:pPr marL="284163" indent="-284163" defTabSz="760413">
              <a:spcAft>
                <a:spcPts val="600"/>
              </a:spcAft>
              <a:buClr>
                <a:srgbClr val="000000"/>
              </a:buClr>
              <a:buSzPct val="100000"/>
              <a:buFont typeface="Wingdings" pitchFamily="2" charset="2"/>
              <a:buChar char=""/>
              <a:tabLst>
                <a:tab pos="284163" algn="l"/>
                <a:tab pos="1044575" algn="l"/>
                <a:tab pos="1806575" algn="l"/>
                <a:tab pos="2566988" algn="l"/>
                <a:tab pos="3328988" algn="l"/>
                <a:tab pos="4090988" algn="l"/>
                <a:tab pos="4851400" algn="l"/>
                <a:tab pos="5613400" algn="l"/>
                <a:tab pos="6375400" algn="l"/>
                <a:tab pos="7135813" algn="l"/>
                <a:tab pos="7897813" algn="l"/>
                <a:tab pos="8659813" algn="l"/>
              </a:tabLst>
            </a:pPr>
            <a:r>
              <a:rPr lang="ru-RU" altLang="kk-KZ" sz="2800" dirty="0">
                <a:solidFill>
                  <a:srgbClr val="000000"/>
                </a:solidFill>
                <a:latin typeface="Times New Roman" pitchFamily="18" charset="0"/>
                <a:cs typeface="Times New Roman" pitchFamily="18" charset="0"/>
              </a:rPr>
              <a:t> Спецификация </a:t>
            </a:r>
          </a:p>
          <a:p>
            <a:pPr marL="284163" indent="-284163" defTabSz="760413">
              <a:spcAft>
                <a:spcPts val="600"/>
              </a:spcAft>
              <a:buClr>
                <a:srgbClr val="000000"/>
              </a:buClr>
              <a:buSzPct val="100000"/>
              <a:buFont typeface="Wingdings" pitchFamily="2" charset="2"/>
              <a:buChar char=""/>
              <a:tabLst>
                <a:tab pos="284163" algn="l"/>
                <a:tab pos="1044575" algn="l"/>
                <a:tab pos="1806575" algn="l"/>
                <a:tab pos="2566988" algn="l"/>
                <a:tab pos="3328988" algn="l"/>
                <a:tab pos="4090988" algn="l"/>
                <a:tab pos="4851400" algn="l"/>
                <a:tab pos="5613400" algn="l"/>
                <a:tab pos="6375400" algn="l"/>
                <a:tab pos="7135813" algn="l"/>
                <a:tab pos="7897813" algn="l"/>
                <a:tab pos="8659813" algn="l"/>
              </a:tabLst>
            </a:pPr>
            <a:r>
              <a:rPr lang="ru-RU" altLang="kk-KZ" sz="2800" dirty="0">
                <a:solidFill>
                  <a:srgbClr val="000000"/>
                </a:solidFill>
                <a:latin typeface="Times New Roman" pitchFamily="18" charset="0"/>
                <a:cs typeface="Times New Roman" pitchFamily="18" charset="0"/>
              </a:rPr>
              <a:t> Разработанные критерии оценивания</a:t>
            </a:r>
          </a:p>
          <a:p>
            <a:pPr marL="284163" indent="-284163" defTabSz="760413">
              <a:spcAft>
                <a:spcPts val="600"/>
              </a:spcAft>
              <a:buClr>
                <a:srgbClr val="000000"/>
              </a:buClr>
              <a:buSzPct val="100000"/>
              <a:buFont typeface="Wingdings" pitchFamily="2" charset="2"/>
              <a:buChar char=""/>
              <a:tabLst>
                <a:tab pos="284163" algn="l"/>
                <a:tab pos="1044575" algn="l"/>
                <a:tab pos="1806575" algn="l"/>
                <a:tab pos="2566988" algn="l"/>
                <a:tab pos="3328988" algn="l"/>
                <a:tab pos="4090988" algn="l"/>
                <a:tab pos="4851400" algn="l"/>
                <a:tab pos="5613400" algn="l"/>
                <a:tab pos="6375400" algn="l"/>
                <a:tab pos="7135813" algn="l"/>
                <a:tab pos="7897813" algn="l"/>
                <a:tab pos="8659813" algn="l"/>
              </a:tabLst>
            </a:pPr>
            <a:r>
              <a:rPr lang="kk-KZ" altLang="kk-KZ" sz="2800" dirty="0">
                <a:solidFill>
                  <a:srgbClr val="000000"/>
                </a:solidFill>
                <a:latin typeface="Times New Roman" pitchFamily="18" charset="0"/>
                <a:cs typeface="Times New Roman" pitchFamily="18" charset="0"/>
              </a:rPr>
              <a:t>Профессиональный опыт/решение учителя </a:t>
            </a:r>
          </a:p>
          <a:p>
            <a:pPr marL="284163" indent="-284163" defTabSz="760413">
              <a:spcAft>
                <a:spcPts val="600"/>
              </a:spcAft>
              <a:buClr>
                <a:srgbClr val="000000"/>
              </a:buClr>
              <a:buSzPct val="100000"/>
              <a:buFont typeface="Wingdings" pitchFamily="2" charset="2"/>
              <a:buChar char=""/>
              <a:tabLst>
                <a:tab pos="284163" algn="l"/>
                <a:tab pos="1044575" algn="l"/>
                <a:tab pos="1806575" algn="l"/>
                <a:tab pos="2566988" algn="l"/>
                <a:tab pos="3328988" algn="l"/>
                <a:tab pos="4090988" algn="l"/>
                <a:tab pos="4851400" algn="l"/>
                <a:tab pos="5613400" algn="l"/>
                <a:tab pos="6375400" algn="l"/>
                <a:tab pos="7135813" algn="l"/>
                <a:tab pos="7897813" algn="l"/>
                <a:tab pos="8659813" algn="l"/>
              </a:tabLst>
            </a:pPr>
            <a:r>
              <a:rPr lang="kk-KZ" altLang="kk-KZ" sz="2800" dirty="0">
                <a:solidFill>
                  <a:srgbClr val="000000"/>
                </a:solidFill>
                <a:latin typeface="Times New Roman" pitchFamily="18" charset="0"/>
                <a:cs typeface="Times New Roman" pitchFamily="18" charset="0"/>
              </a:rPr>
              <a:t>Объем и степень покрытия учебного материала</a:t>
            </a:r>
          </a:p>
          <a:p>
            <a:pPr marL="284163" indent="-284163" defTabSz="760413">
              <a:spcAft>
                <a:spcPts val="600"/>
              </a:spcAft>
              <a:buClr>
                <a:srgbClr val="000000"/>
              </a:buClr>
              <a:buSzPct val="100000"/>
              <a:buFont typeface="Wingdings" pitchFamily="2" charset="2"/>
              <a:buChar char=""/>
              <a:tabLst>
                <a:tab pos="284163" algn="l"/>
                <a:tab pos="1044575" algn="l"/>
                <a:tab pos="1806575" algn="l"/>
                <a:tab pos="2566988" algn="l"/>
                <a:tab pos="3328988" algn="l"/>
                <a:tab pos="4090988" algn="l"/>
                <a:tab pos="4851400" algn="l"/>
                <a:tab pos="5613400" algn="l"/>
                <a:tab pos="6375400" algn="l"/>
                <a:tab pos="7135813" algn="l"/>
                <a:tab pos="7897813" algn="l"/>
                <a:tab pos="8659813" algn="l"/>
              </a:tabLst>
            </a:pPr>
            <a:r>
              <a:rPr lang="kk-KZ" altLang="kk-KZ" sz="2800" dirty="0">
                <a:solidFill>
                  <a:srgbClr val="000000"/>
                </a:solidFill>
                <a:latin typeface="Times New Roman" pitchFamily="18" charset="0"/>
                <a:cs typeface="Times New Roman" pitchFamily="18" charset="0"/>
              </a:rPr>
              <a:t>Уровень учащихся </a:t>
            </a:r>
          </a:p>
          <a:p>
            <a:pPr marL="284163" indent="-284163" defTabSz="760413">
              <a:spcAft>
                <a:spcPts val="600"/>
              </a:spcAft>
              <a:buClr>
                <a:srgbClr val="000000"/>
              </a:buClr>
              <a:buSzPct val="100000"/>
              <a:buFont typeface="Wingdings" pitchFamily="2" charset="2"/>
              <a:buChar char=""/>
              <a:tabLst>
                <a:tab pos="284163" algn="l"/>
                <a:tab pos="1044575" algn="l"/>
                <a:tab pos="1806575" algn="l"/>
                <a:tab pos="2566988" algn="l"/>
                <a:tab pos="3328988" algn="l"/>
                <a:tab pos="4090988" algn="l"/>
                <a:tab pos="4851400" algn="l"/>
                <a:tab pos="5613400" algn="l"/>
                <a:tab pos="6375400" algn="l"/>
                <a:tab pos="7135813" algn="l"/>
                <a:tab pos="7897813" algn="l"/>
                <a:tab pos="8659813" algn="l"/>
              </a:tabLst>
            </a:pPr>
            <a:r>
              <a:rPr lang="kk-KZ" altLang="kk-KZ" sz="2800" dirty="0">
                <a:solidFill>
                  <a:srgbClr val="000000"/>
                </a:solidFill>
                <a:latin typeface="Times New Roman" pitchFamily="18" charset="0"/>
                <a:cs typeface="Times New Roman" pitchFamily="18" charset="0"/>
              </a:rPr>
              <a:t>Потребности и особенности учащихся</a:t>
            </a:r>
          </a:p>
          <a:p>
            <a:pPr marL="284163" indent="-284163" defTabSz="760413">
              <a:spcAft>
                <a:spcPts val="600"/>
              </a:spcAft>
              <a:buClr>
                <a:srgbClr val="000000"/>
              </a:buClr>
              <a:buSzPct val="100000"/>
              <a:tabLst>
                <a:tab pos="284163" algn="l"/>
                <a:tab pos="1044575" algn="l"/>
                <a:tab pos="1806575" algn="l"/>
                <a:tab pos="2566988" algn="l"/>
                <a:tab pos="3328988" algn="l"/>
                <a:tab pos="4090988" algn="l"/>
                <a:tab pos="4851400" algn="l"/>
                <a:tab pos="5613400" algn="l"/>
                <a:tab pos="6375400" algn="l"/>
                <a:tab pos="7135813" algn="l"/>
                <a:tab pos="7897813" algn="l"/>
                <a:tab pos="8659813" algn="l"/>
              </a:tabLst>
            </a:pPr>
            <a:endParaRPr lang="kk-KZ" altLang="kk-KZ" sz="28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111630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2"/>
          <p:cNvSpPr>
            <a:spLocks noGrp="1"/>
          </p:cNvSpPr>
          <p:nvPr>
            <p:ph type="sldNum" sz="quarter" idx="12"/>
          </p:nvPr>
        </p:nvSpPr>
        <p:spPr>
          <a:xfrm>
            <a:off x="2286000" y="6629400"/>
            <a:ext cx="4876800" cy="228600"/>
          </a:xfrm>
          <a:noFill/>
          <a:ln>
            <a:round/>
          </a:ln>
        </p:spPr>
        <p:txBody>
          <a:bodyPr/>
          <a:lstStyle/>
          <a:p>
            <a:pPr algn="ctr">
              <a:buSzPct val="100000"/>
              <a:tabLst>
                <a:tab pos="0" algn="l"/>
                <a:tab pos="908050" algn="l"/>
                <a:tab pos="1817688" algn="l"/>
                <a:tab pos="2728913" algn="l"/>
                <a:tab pos="3638550" algn="l"/>
                <a:tab pos="4548188" algn="l"/>
                <a:tab pos="5459413" algn="l"/>
                <a:tab pos="6369050" algn="l"/>
                <a:tab pos="7278688" algn="l"/>
                <a:tab pos="8188325" algn="l"/>
                <a:tab pos="9097963" algn="l"/>
                <a:tab pos="10009188" algn="l"/>
              </a:tabLst>
            </a:pPr>
            <a:fld id="{171248F7-78AB-41AA-9AE6-6BA62E7997B5}" type="slidenum">
              <a:rPr lang="ru-RU" altLang="kk-KZ">
                <a:cs typeface="Segoe UI" pitchFamily="34" charset="0"/>
              </a:rPr>
              <a:pPr algn="ctr">
                <a:buSzPct val="100000"/>
                <a:tabLst>
                  <a:tab pos="0" algn="l"/>
                  <a:tab pos="908050" algn="l"/>
                  <a:tab pos="1817688" algn="l"/>
                  <a:tab pos="2728913" algn="l"/>
                  <a:tab pos="3638550" algn="l"/>
                  <a:tab pos="4548188" algn="l"/>
                  <a:tab pos="5459413" algn="l"/>
                  <a:tab pos="6369050" algn="l"/>
                  <a:tab pos="7278688" algn="l"/>
                  <a:tab pos="8188325" algn="l"/>
                  <a:tab pos="9097963" algn="l"/>
                  <a:tab pos="10009188" algn="l"/>
                </a:tabLst>
              </a:pPr>
              <a:t>19</a:t>
            </a:fld>
            <a:endParaRPr lang="ru-RU" altLang="kk-KZ">
              <a:cs typeface="Segoe UI" pitchFamily="34" charset="0"/>
            </a:endParaRPr>
          </a:p>
        </p:txBody>
      </p:sp>
      <p:sp>
        <p:nvSpPr>
          <p:cNvPr id="3" name="Text Box 1"/>
          <p:cNvSpPr txBox="1">
            <a:spLocks noChangeArrowheads="1"/>
          </p:cNvSpPr>
          <p:nvPr/>
        </p:nvSpPr>
        <p:spPr bwMode="auto">
          <a:xfrm>
            <a:off x="7671" y="685800"/>
            <a:ext cx="9144001" cy="514350"/>
          </a:xfrm>
          <a:prstGeom prst="rect">
            <a:avLst/>
          </a:prstGeom>
          <a:noFill/>
          <a:ln w="9525">
            <a:noFill/>
            <a:round/>
            <a:headEnd/>
            <a:tailEnd/>
          </a:ln>
        </p:spPr>
        <p:txBody>
          <a:bodyPr lIns="89568" tIns="46572" rIns="89568" bIns="46572" anchor="ctr"/>
          <a:lstStyle/>
          <a:p>
            <a:pPr algn="ctr" defTabSz="76200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altLang="kk-KZ" sz="4000" b="1" dirty="0">
                <a:solidFill>
                  <a:srgbClr val="0000FF"/>
                </a:solidFill>
                <a:latin typeface="Times New Roman" pitchFamily="18" charset="0"/>
                <a:cs typeface="Times New Roman" pitchFamily="18" charset="0"/>
              </a:rPr>
              <a:t>Типы заданий</a:t>
            </a:r>
          </a:p>
        </p:txBody>
      </p:sp>
      <p:pic>
        <p:nvPicPr>
          <p:cNvPr id="4" name="Picture 2"/>
          <p:cNvPicPr>
            <a:picLocks noChangeAspect="1" noChangeArrowheads="1"/>
          </p:cNvPicPr>
          <p:nvPr/>
        </p:nvPicPr>
        <p:blipFill>
          <a:blip r:embed="rId2" cstate="print"/>
          <a:srcRect/>
          <a:stretch>
            <a:fillRect/>
          </a:stretch>
        </p:blipFill>
        <p:spPr bwMode="auto">
          <a:xfrm>
            <a:off x="763653" y="908720"/>
            <a:ext cx="7575417" cy="4824536"/>
          </a:xfrm>
          <a:prstGeom prst="rect">
            <a:avLst/>
          </a:prstGeom>
          <a:noFill/>
          <a:ln w="9525">
            <a:noFill/>
            <a:round/>
            <a:headEnd/>
            <a:tailEnd/>
          </a:ln>
        </p:spPr>
      </p:pic>
    </p:spTree>
    <p:extLst>
      <p:ext uri="{BB962C8B-B14F-4D97-AF65-F5344CB8AC3E}">
        <p14:creationId xmlns:p14="http://schemas.microsoft.com/office/powerpoint/2010/main" val="26971787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476672"/>
            <a:ext cx="3545394" cy="584775"/>
          </a:xfrm>
          <a:prstGeom prst="rect">
            <a:avLst/>
          </a:prstGeom>
          <a:noFill/>
        </p:spPr>
        <p:txBody>
          <a:bodyPr wrap="none" rtlCol="0">
            <a:spAutoFit/>
          </a:bodyPr>
          <a:lstStyle/>
          <a:p>
            <a:r>
              <a:rPr lang="ru-RU" sz="3200" b="1" i="1" u="sng" dirty="0" smtClean="0">
                <a:solidFill>
                  <a:srgbClr val="0070C0"/>
                </a:solidFill>
                <a:latin typeface="Times New Roman" pitchFamily="18" charset="0"/>
                <a:cs typeface="Times New Roman" pitchFamily="18" charset="0"/>
              </a:rPr>
              <a:t>Цель образования:</a:t>
            </a:r>
            <a:endParaRPr lang="ru-RU" sz="3200" b="1" i="1" u="sng" dirty="0">
              <a:solidFill>
                <a:srgbClr val="0070C0"/>
              </a:solidFill>
              <a:latin typeface="Times New Roman" pitchFamily="18" charset="0"/>
              <a:cs typeface="Times New Roman" pitchFamily="18" charset="0"/>
            </a:endParaRPr>
          </a:p>
        </p:txBody>
      </p:sp>
      <p:sp>
        <p:nvSpPr>
          <p:cNvPr id="3" name="TextBox 2"/>
          <p:cNvSpPr txBox="1"/>
          <p:nvPr/>
        </p:nvSpPr>
        <p:spPr>
          <a:xfrm>
            <a:off x="777280" y="1196752"/>
            <a:ext cx="7756161" cy="830997"/>
          </a:xfrm>
          <a:prstGeom prst="rect">
            <a:avLst/>
          </a:prstGeom>
          <a:noFill/>
        </p:spPr>
        <p:txBody>
          <a:bodyPr wrap="none" rtlCol="0">
            <a:spAutoFit/>
          </a:bodyPr>
          <a:lstStyle/>
          <a:p>
            <a:pPr algn="ctr"/>
            <a:r>
              <a:rPr lang="ru-RU" sz="2400" b="1" dirty="0" smtClean="0">
                <a:solidFill>
                  <a:schemeClr val="accent2">
                    <a:lumMod val="75000"/>
                  </a:schemeClr>
                </a:solidFill>
                <a:latin typeface="Times New Roman" pitchFamily="18" charset="0"/>
                <a:cs typeface="Times New Roman" pitchFamily="18" charset="0"/>
              </a:rPr>
              <a:t>Ориентация на обеспечение самоопределения </a:t>
            </a:r>
          </a:p>
          <a:p>
            <a:pPr algn="ctr"/>
            <a:r>
              <a:rPr lang="ru-RU" sz="2400" b="1" dirty="0" smtClean="0">
                <a:solidFill>
                  <a:schemeClr val="accent2">
                    <a:lumMod val="75000"/>
                  </a:schemeClr>
                </a:solidFill>
                <a:latin typeface="Times New Roman" pitchFamily="18" charset="0"/>
                <a:cs typeface="Times New Roman" pitchFamily="18" charset="0"/>
              </a:rPr>
              <a:t>личности, на создание условий для её самореализации</a:t>
            </a:r>
            <a:endParaRPr lang="ru-RU" sz="2400" b="1" dirty="0">
              <a:solidFill>
                <a:schemeClr val="accent2">
                  <a:lumMod val="75000"/>
                </a:schemeClr>
              </a:solidFill>
              <a:latin typeface="Times New Roman" pitchFamily="18" charset="0"/>
              <a:cs typeface="Times New Roman" pitchFamily="18" charset="0"/>
            </a:endParaRPr>
          </a:p>
        </p:txBody>
      </p:sp>
      <p:pic>
        <p:nvPicPr>
          <p:cNvPr id="5122" name="Picture 2" descr="C:\Users\User\Desktop\geograficheskiy-diktant-1-1024x5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303" y="2204863"/>
            <a:ext cx="6404372" cy="3602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436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2"/>
          <p:cNvSpPr>
            <a:spLocks noGrp="1"/>
          </p:cNvSpPr>
          <p:nvPr>
            <p:ph type="sldNum" sz="quarter" idx="11"/>
          </p:nvPr>
        </p:nvSpPr>
        <p:spPr>
          <a:xfrm>
            <a:off x="3124200" y="6356350"/>
            <a:ext cx="2895600" cy="365125"/>
          </a:xfrm>
          <a:noFill/>
          <a:ln/>
        </p:spPr>
        <p:txBody>
          <a:bodyPr/>
          <a:lstStyle/>
          <a:p>
            <a:pPr>
              <a:tabLst>
                <a:tab pos="0" algn="l"/>
                <a:tab pos="911225" algn="l"/>
                <a:tab pos="1824038" algn="l"/>
                <a:tab pos="2736850" algn="l"/>
                <a:tab pos="3648075" algn="l"/>
                <a:tab pos="4560888" algn="l"/>
                <a:tab pos="5473700" algn="l"/>
                <a:tab pos="6384925" algn="l"/>
                <a:tab pos="7297738" algn="l"/>
                <a:tab pos="8210550" algn="l"/>
                <a:tab pos="9121775" algn="l"/>
                <a:tab pos="10034588" algn="l"/>
              </a:tabLst>
            </a:pPr>
            <a:fld id="{6C3BD20E-9EAC-4947-8C54-36D3715F1D9B}" type="slidenum">
              <a:rPr lang="ru-RU" altLang="kk-KZ"/>
              <a:pPr>
                <a:tabLst>
                  <a:tab pos="0" algn="l"/>
                  <a:tab pos="911225" algn="l"/>
                  <a:tab pos="1824038" algn="l"/>
                  <a:tab pos="2736850" algn="l"/>
                  <a:tab pos="3648075" algn="l"/>
                  <a:tab pos="4560888" algn="l"/>
                  <a:tab pos="5473700" algn="l"/>
                  <a:tab pos="6384925" algn="l"/>
                  <a:tab pos="7297738" algn="l"/>
                  <a:tab pos="8210550" algn="l"/>
                  <a:tab pos="9121775" algn="l"/>
                  <a:tab pos="10034588" algn="l"/>
                </a:tabLst>
              </a:pPr>
              <a:t>20</a:t>
            </a:fld>
            <a:endParaRPr lang="ru-RU" altLang="kk-KZ"/>
          </a:p>
        </p:txBody>
      </p:sp>
      <p:sp>
        <p:nvSpPr>
          <p:cNvPr id="3" name="Text Box 1"/>
          <p:cNvSpPr txBox="1">
            <a:spLocks noChangeArrowheads="1"/>
          </p:cNvSpPr>
          <p:nvPr/>
        </p:nvSpPr>
        <p:spPr bwMode="auto">
          <a:xfrm>
            <a:off x="7620000" y="6553200"/>
            <a:ext cx="1524000" cy="304800"/>
          </a:xfrm>
          <a:prstGeom prst="rect">
            <a:avLst/>
          </a:prstGeom>
          <a:noFill/>
          <a:ln w="9525">
            <a:noFill/>
            <a:round/>
            <a:headEnd/>
            <a:tailEnd/>
          </a:ln>
        </p:spPr>
        <p:txBody>
          <a:bodyPr lIns="89792" tIns="46688" rIns="89792" bIns="46688"/>
          <a:lstStyle/>
          <a:p>
            <a:pPr algn="r" defTabSz="455613"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A6B5088-FF9F-4C6D-AD68-3CCD8E2C5CE0}" type="slidenum">
              <a:rPr lang="ru-RU" altLang="kk-KZ" sz="1000">
                <a:solidFill>
                  <a:srgbClr val="FF3300"/>
                </a:solidFill>
                <a:latin typeface="Verdana" pitchFamily="34" charset="0"/>
              </a:rPr>
              <a:pPr algn="r" defTabSz="455613"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ru-RU" altLang="kk-KZ" sz="1000">
              <a:solidFill>
                <a:srgbClr val="FF3300"/>
              </a:solidFill>
              <a:latin typeface="Verdana" pitchFamily="34" charset="0"/>
            </a:endParaRPr>
          </a:p>
        </p:txBody>
      </p:sp>
      <p:sp>
        <p:nvSpPr>
          <p:cNvPr id="4" name="Text Box 2"/>
          <p:cNvSpPr txBox="1">
            <a:spLocks noChangeArrowheads="1"/>
          </p:cNvSpPr>
          <p:nvPr/>
        </p:nvSpPr>
        <p:spPr bwMode="auto">
          <a:xfrm>
            <a:off x="10585" y="514127"/>
            <a:ext cx="9144000" cy="666750"/>
          </a:xfrm>
          <a:prstGeom prst="rect">
            <a:avLst/>
          </a:prstGeom>
          <a:noFill/>
          <a:ln w="9525">
            <a:noFill/>
            <a:round/>
            <a:headEnd/>
            <a:tailEnd/>
          </a:ln>
        </p:spPr>
        <p:txBody>
          <a:bodyPr lIns="91231" tIns="45616" rIns="91231" bIns="45616" anchor="ctr"/>
          <a:lstStyle/>
          <a:p>
            <a:pPr algn="ctr" defTabSz="45561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altLang="kk-KZ" sz="2800" b="1" dirty="0">
                <a:solidFill>
                  <a:srgbClr val="0000FF"/>
                </a:solidFill>
                <a:latin typeface="Times New Roman" pitchFamily="18" charset="0"/>
                <a:cs typeface="Times New Roman" pitchFamily="18" charset="0"/>
              </a:rPr>
              <a:t>Задания закрытого типа</a:t>
            </a:r>
          </a:p>
        </p:txBody>
      </p:sp>
      <p:sp>
        <p:nvSpPr>
          <p:cNvPr id="5" name="Text Box 3"/>
          <p:cNvSpPr txBox="1">
            <a:spLocks noChangeArrowheads="1"/>
          </p:cNvSpPr>
          <p:nvPr/>
        </p:nvSpPr>
        <p:spPr bwMode="auto">
          <a:xfrm>
            <a:off x="450776" y="1196752"/>
            <a:ext cx="7931224" cy="4895602"/>
          </a:xfrm>
          <a:prstGeom prst="rect">
            <a:avLst/>
          </a:prstGeom>
          <a:noFill/>
          <a:ln w="9525">
            <a:noFill/>
            <a:round/>
            <a:headEnd/>
            <a:tailEnd/>
          </a:ln>
        </p:spPr>
        <p:txBody>
          <a:bodyPr wrap="square" lIns="89792" tIns="46688" rIns="89792" bIns="46688">
            <a:spAutoFit/>
          </a:bodyPr>
          <a:lstStyle/>
          <a:p>
            <a:pPr marL="914400" lvl="1" indent="-457200" defTabSz="455613">
              <a:spcAft>
                <a:spcPts val="1200"/>
              </a:spcAft>
              <a:buClr>
                <a:srgbClr val="000000"/>
              </a:buClr>
              <a:buSzPct val="100000"/>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ru-RU" altLang="kk-KZ" sz="2800" dirty="0">
                <a:solidFill>
                  <a:srgbClr val="000000"/>
                </a:solidFill>
                <a:latin typeface="Times New Roman" pitchFamily="18" charset="0"/>
                <a:cs typeface="Times New Roman" pitchFamily="18" charset="0"/>
              </a:rPr>
              <a:t>Задания с множественным выбором ответов </a:t>
            </a:r>
          </a:p>
          <a:p>
            <a:pPr marL="914400" lvl="1" indent="-457200" defTabSz="455613">
              <a:spcAft>
                <a:spcPts val="1200"/>
              </a:spcAft>
              <a:buClr>
                <a:srgbClr val="000000"/>
              </a:buClr>
              <a:buSzPct val="100000"/>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kk-KZ" altLang="ru-RU" sz="2800" dirty="0">
                <a:solidFill>
                  <a:srgbClr val="000000"/>
                </a:solidFill>
                <a:latin typeface="Times New Roman" pitchFamily="18" charset="0"/>
                <a:cs typeface="Times New Roman" pitchFamily="18" charset="0"/>
              </a:rPr>
              <a:t>Задания требующие несколько правильных ответов</a:t>
            </a:r>
            <a:endParaRPr lang="ru-RU" altLang="kk-KZ" sz="2800" dirty="0">
              <a:solidFill>
                <a:srgbClr val="000000"/>
              </a:solidFill>
              <a:latin typeface="Times New Roman" pitchFamily="18" charset="0"/>
              <a:cs typeface="Times New Roman" pitchFamily="18" charset="0"/>
            </a:endParaRPr>
          </a:p>
          <a:p>
            <a:pPr marL="914400" lvl="1" indent="-457200" defTabSz="455613">
              <a:spcAft>
                <a:spcPts val="1200"/>
              </a:spcAft>
              <a:buClr>
                <a:srgbClr val="000000"/>
              </a:buClr>
              <a:buSzPct val="100000"/>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ru-RU" altLang="kk-KZ" sz="2800" dirty="0">
                <a:solidFill>
                  <a:srgbClr val="000000"/>
                </a:solidFill>
                <a:latin typeface="Times New Roman" pitchFamily="18" charset="0"/>
                <a:cs typeface="Times New Roman" pitchFamily="18" charset="0"/>
              </a:rPr>
              <a:t>Задания на соотнесение </a:t>
            </a:r>
          </a:p>
          <a:p>
            <a:pPr marL="914400" lvl="1" indent="-457200" defTabSz="455613">
              <a:spcAft>
                <a:spcPts val="1200"/>
              </a:spcAft>
              <a:buClr>
                <a:srgbClr val="000000"/>
              </a:buClr>
              <a:buSzPct val="100000"/>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ru-RU" altLang="kk-KZ" sz="2800" dirty="0">
                <a:solidFill>
                  <a:srgbClr val="000000"/>
                </a:solidFill>
                <a:latin typeface="Times New Roman" pitchFamily="18" charset="0"/>
                <a:cs typeface="Times New Roman" pitchFamily="18" charset="0"/>
              </a:rPr>
              <a:t>Задания на сопоставление</a:t>
            </a:r>
          </a:p>
          <a:p>
            <a:pPr marL="914400" lvl="1" indent="-457200" defTabSz="455613">
              <a:spcAft>
                <a:spcPts val="1200"/>
              </a:spcAft>
              <a:buClr>
                <a:srgbClr val="000000"/>
              </a:buClr>
              <a:buSzPct val="100000"/>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ru-RU" altLang="kk-KZ" sz="2800" dirty="0">
                <a:solidFill>
                  <a:srgbClr val="000000"/>
                </a:solidFill>
                <a:latin typeface="Times New Roman" pitchFamily="18" charset="0"/>
                <a:cs typeface="Times New Roman" pitchFamily="18" charset="0"/>
              </a:rPr>
              <a:t>Задания на определение правильного порядка </a:t>
            </a:r>
          </a:p>
          <a:p>
            <a:pPr marL="914400" lvl="1" indent="-457200" defTabSz="455613">
              <a:spcAft>
                <a:spcPts val="1200"/>
              </a:spcAft>
              <a:buClr>
                <a:srgbClr val="000000"/>
              </a:buClr>
              <a:buSzPct val="100000"/>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ru-RU" altLang="kk-KZ" sz="2800" dirty="0">
                <a:solidFill>
                  <a:srgbClr val="000000"/>
                </a:solidFill>
                <a:latin typeface="Times New Roman" pitchFamily="18" charset="0"/>
                <a:cs typeface="Times New Roman" pitchFamily="18" charset="0"/>
              </a:rPr>
              <a:t>... Правда или Ложь </a:t>
            </a:r>
          </a:p>
          <a:p>
            <a:pPr marL="914400" lvl="1" indent="-457200" defTabSz="455613">
              <a:spcAft>
                <a:spcPts val="1200"/>
              </a:spcAft>
              <a:buClr>
                <a:srgbClr val="000000"/>
              </a:buClr>
              <a:buSzPct val="100000"/>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endParaRPr lang="ru-RU" altLang="kk-KZ" sz="28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58361582"/>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p:cNvSpPr txBox="1">
            <a:spLocks noChangeArrowheads="1"/>
          </p:cNvSpPr>
          <p:nvPr/>
        </p:nvSpPr>
        <p:spPr>
          <a:xfrm>
            <a:off x="483599" y="691849"/>
            <a:ext cx="8229600" cy="777875"/>
          </a:xfrm>
          <a:prstGeom prst="rect">
            <a:avLst/>
          </a:prstGeom>
        </p:spPr>
        <p:txBody>
          <a:bodyP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kk-KZ" sz="2800" b="1" dirty="0" smtClean="0">
                <a:solidFill>
                  <a:srgbClr val="0000FF"/>
                </a:solidFill>
                <a:latin typeface="Times New Roman" pitchFamily="18" charset="0"/>
                <a:cs typeface="Times New Roman" pitchFamily="18" charset="0"/>
              </a:rPr>
              <a:t/>
            </a:r>
            <a:br>
              <a:rPr lang="en-US" altLang="kk-KZ" sz="2800" b="1" dirty="0" smtClean="0">
                <a:solidFill>
                  <a:srgbClr val="0000FF"/>
                </a:solidFill>
                <a:latin typeface="Times New Roman" pitchFamily="18" charset="0"/>
                <a:cs typeface="Times New Roman" pitchFamily="18" charset="0"/>
              </a:rPr>
            </a:br>
            <a:r>
              <a:rPr lang="ru-RU" altLang="kk-KZ" sz="9300" b="1" dirty="0" smtClean="0">
                <a:solidFill>
                  <a:srgbClr val="0000FF"/>
                </a:solidFill>
                <a:latin typeface="Times New Roman" pitchFamily="18" charset="0"/>
                <a:cs typeface="Times New Roman" pitchFamily="18" charset="0"/>
              </a:rPr>
              <a:t>Задания с выбором одного правильного ответа</a:t>
            </a:r>
            <a:r>
              <a:rPr lang="ru-RU" altLang="kk-KZ" sz="2800" dirty="0" smtClean="0">
                <a:solidFill>
                  <a:srgbClr val="0000FF"/>
                </a:solidFill>
                <a:latin typeface="Times New Roman" pitchFamily="18" charset="0"/>
                <a:cs typeface="Times New Roman" pitchFamily="18" charset="0"/>
              </a:rPr>
              <a:t/>
            </a:r>
            <a:br>
              <a:rPr lang="ru-RU" altLang="kk-KZ" sz="2800" dirty="0" smtClean="0">
                <a:solidFill>
                  <a:srgbClr val="0000FF"/>
                </a:solidFill>
                <a:latin typeface="Times New Roman" pitchFamily="18" charset="0"/>
                <a:cs typeface="Times New Roman" pitchFamily="18" charset="0"/>
              </a:rPr>
            </a:br>
            <a:r>
              <a:rPr lang="en-US" altLang="ru-RU" sz="2800" dirty="0" smtClean="0">
                <a:solidFill>
                  <a:srgbClr val="00B0F0"/>
                </a:solidFill>
                <a:latin typeface="Times New Roman" pitchFamily="18" charset="0"/>
                <a:cs typeface="Times New Roman" pitchFamily="18" charset="0"/>
              </a:rPr>
              <a:t/>
            </a:r>
            <a:br>
              <a:rPr lang="en-US" altLang="ru-RU" sz="2800" dirty="0" smtClean="0">
                <a:solidFill>
                  <a:srgbClr val="00B0F0"/>
                </a:solidFill>
                <a:latin typeface="Times New Roman" pitchFamily="18" charset="0"/>
                <a:cs typeface="Times New Roman" pitchFamily="18" charset="0"/>
              </a:rPr>
            </a:br>
            <a:endParaRPr lang="ru-RU" altLang="ru-RU" sz="2800" dirty="0" smtClean="0">
              <a:solidFill>
                <a:srgbClr val="0070C0"/>
              </a:solidFill>
              <a:latin typeface="Times New Roman" pitchFamily="18" charset="0"/>
              <a:cs typeface="Times New Roman" pitchFamily="18" charset="0"/>
            </a:endParaRPr>
          </a:p>
        </p:txBody>
      </p:sp>
      <p:sp>
        <p:nvSpPr>
          <p:cNvPr id="3" name="Объект 4"/>
          <p:cNvSpPr txBox="1">
            <a:spLocks noChangeArrowheads="1"/>
          </p:cNvSpPr>
          <p:nvPr/>
        </p:nvSpPr>
        <p:spPr>
          <a:xfrm>
            <a:off x="827584" y="1340768"/>
            <a:ext cx="7859216" cy="5073650"/>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r>
              <a:rPr lang="ru-RU" altLang="ru-RU" sz="2800" dirty="0" smtClean="0">
                <a:latin typeface="Times New Roman" pitchFamily="18" charset="0"/>
                <a:cs typeface="Times New Roman" pitchFamily="18" charset="0"/>
              </a:rPr>
              <a:t>Укажите  самое   соленое море   Мирового океана:</a:t>
            </a:r>
          </a:p>
          <a:p>
            <a:pPr marL="0" indent="0"/>
            <a:r>
              <a:rPr lang="ru-RU" altLang="ru-RU" sz="2800" dirty="0" smtClean="0">
                <a:latin typeface="Times New Roman" pitchFamily="18" charset="0"/>
                <a:cs typeface="Times New Roman" pitchFamily="18" charset="0"/>
              </a:rPr>
              <a:t>A) Балтийское море</a:t>
            </a:r>
          </a:p>
          <a:p>
            <a:pPr marL="0" indent="0"/>
            <a:r>
              <a:rPr lang="ru-RU" altLang="ru-RU" sz="2800" dirty="0" smtClean="0">
                <a:latin typeface="Times New Roman" pitchFamily="18" charset="0"/>
                <a:cs typeface="Times New Roman" pitchFamily="18" charset="0"/>
              </a:rPr>
              <a:t>B) Средиземное  море </a:t>
            </a:r>
          </a:p>
          <a:p>
            <a:pPr marL="0" indent="0"/>
            <a:r>
              <a:rPr lang="ru-RU" altLang="ru-RU" sz="2800" b="1" dirty="0" smtClean="0">
                <a:solidFill>
                  <a:srgbClr val="00B050"/>
                </a:solidFill>
                <a:latin typeface="Times New Roman" pitchFamily="18" charset="0"/>
                <a:cs typeface="Times New Roman" pitchFamily="18" charset="0"/>
              </a:rPr>
              <a:t>C) Красное море</a:t>
            </a:r>
          </a:p>
          <a:p>
            <a:pPr marL="0" indent="0"/>
            <a:r>
              <a:rPr lang="ru-RU" altLang="ru-RU" sz="2800" dirty="0" smtClean="0">
                <a:latin typeface="Times New Roman" pitchFamily="18" charset="0"/>
                <a:cs typeface="Times New Roman" pitchFamily="18" charset="0"/>
              </a:rPr>
              <a:t>D) Черное море</a:t>
            </a:r>
          </a:p>
          <a:p>
            <a:pPr marL="0" indent="0"/>
            <a:r>
              <a:rPr lang="ru-RU" altLang="ru-RU" sz="2800" dirty="0" smtClean="0">
                <a:latin typeface="Times New Roman" pitchFamily="18" charset="0"/>
                <a:cs typeface="Times New Roman" pitchFamily="18" charset="0"/>
              </a:rPr>
              <a:t>E) Желтое море</a:t>
            </a:r>
          </a:p>
        </p:txBody>
      </p:sp>
      <p:pic>
        <p:nvPicPr>
          <p:cNvPr id="4" name="Picture 2"/>
          <p:cNvPicPr>
            <a:picLocks noChangeAspect="1" noChangeArrowheads="1"/>
          </p:cNvPicPr>
          <p:nvPr/>
        </p:nvPicPr>
        <p:blipFill>
          <a:blip r:embed="rId2" cstate="print"/>
          <a:srcRect/>
          <a:stretch>
            <a:fillRect/>
          </a:stretch>
        </p:blipFill>
        <p:spPr bwMode="auto">
          <a:xfrm>
            <a:off x="6084168" y="4081163"/>
            <a:ext cx="1963738" cy="2073275"/>
          </a:xfrm>
          <a:prstGeom prst="rect">
            <a:avLst/>
          </a:prstGeom>
          <a:noFill/>
          <a:ln w="9525">
            <a:noFill/>
            <a:miter lim="800000"/>
            <a:headEnd/>
            <a:tailEnd/>
          </a:ln>
          <a:effectLst/>
        </p:spPr>
      </p:pic>
    </p:spTree>
    <p:extLst>
      <p:ext uri="{BB962C8B-B14F-4D97-AF65-F5344CB8AC3E}">
        <p14:creationId xmlns:p14="http://schemas.microsoft.com/office/powerpoint/2010/main" val="15102796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ChangeArrowheads="1"/>
          </p:cNvSpPr>
          <p:nvPr/>
        </p:nvSpPr>
        <p:spPr>
          <a:xfrm>
            <a:off x="914400" y="625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ru-RU" altLang="kk-KZ" sz="2400" b="1" dirty="0" smtClean="0">
                <a:solidFill>
                  <a:srgbClr val="0000FF"/>
                </a:solidFill>
                <a:latin typeface="Times New Roman" pitchFamily="18" charset="0"/>
                <a:cs typeface="Times New Roman" pitchFamily="18" charset="0"/>
              </a:rPr>
              <a:t>Задания с выбором нескольких правильных  ответов</a:t>
            </a:r>
            <a:br>
              <a:rPr lang="ru-RU" altLang="kk-KZ" sz="2400" b="1" dirty="0" smtClean="0">
                <a:solidFill>
                  <a:srgbClr val="0000FF"/>
                </a:solidFill>
                <a:latin typeface="Times New Roman" pitchFamily="18" charset="0"/>
                <a:cs typeface="Times New Roman" pitchFamily="18" charset="0"/>
              </a:rPr>
            </a:br>
            <a:endParaRPr lang="ru-RU" altLang="ru-RU" sz="2400" b="1" dirty="0" smtClean="0"/>
          </a:p>
        </p:txBody>
      </p:sp>
      <p:sp>
        <p:nvSpPr>
          <p:cNvPr id="3" name="Объект 2">
            <a:extLst>
              <a:ext uri="{FF2B5EF4-FFF2-40B4-BE49-F238E27FC236}"/>
            </a:extLst>
          </p:cNvPr>
          <p:cNvSpPr txBox="1">
            <a:spLocks/>
          </p:cNvSpPr>
          <p:nvPr/>
        </p:nvSpPr>
        <p:spPr>
          <a:xfrm>
            <a:off x="893587" y="1340767"/>
            <a:ext cx="7643192" cy="3959895"/>
          </a:xfrm>
          <a:prstGeom prst="rect">
            <a:avLst/>
          </a:prstGeom>
        </p:spPr>
        <p:txBody>
          <a:bodyPr>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defTabSz="456142">
              <a:buFont typeface="Times New Roman" pitchFamily="16" charset="0"/>
              <a:buNone/>
              <a:defRPr/>
            </a:pPr>
            <a:r>
              <a:rPr lang="ru-RU" dirty="0" smtClean="0"/>
              <a:t> </a:t>
            </a:r>
            <a:r>
              <a:rPr lang="ru-RU" dirty="0" smtClean="0">
                <a:latin typeface="Times New Roman" panose="02020603050405020304" pitchFamily="18" charset="0"/>
                <a:cs typeface="Times New Roman" panose="02020603050405020304" pitchFamily="18" charset="0"/>
              </a:rPr>
              <a:t>Укажите  климатообразующие факторы:</a:t>
            </a:r>
          </a:p>
          <a:p>
            <a:pPr marL="0" indent="0" defTabSz="456142">
              <a:buFont typeface="Times New Roman" pitchFamily="16" charset="0"/>
              <a:buNone/>
              <a:defRPr/>
            </a:pPr>
            <a:r>
              <a:rPr lang="ru-RU" b="1" dirty="0" smtClean="0">
                <a:solidFill>
                  <a:srgbClr val="00B050"/>
                </a:solidFill>
                <a:latin typeface="Times New Roman" panose="02020603050405020304" pitchFamily="18" charset="0"/>
                <a:cs typeface="Times New Roman" panose="02020603050405020304" pitchFamily="18" charset="0"/>
              </a:rPr>
              <a:t>A) географическая широта;</a:t>
            </a:r>
          </a:p>
          <a:p>
            <a:pPr marL="0" indent="0" defTabSz="456142">
              <a:buFont typeface="Times New Roman" pitchFamily="16" charset="0"/>
              <a:buNone/>
              <a:defRPr/>
            </a:pPr>
            <a:r>
              <a:rPr lang="ru-RU" dirty="0" smtClean="0">
                <a:latin typeface="Times New Roman" panose="02020603050405020304" pitchFamily="18" charset="0"/>
                <a:cs typeface="Times New Roman" panose="02020603050405020304" pitchFamily="18" charset="0"/>
              </a:rPr>
              <a:t>B) сила притяжения Луны;</a:t>
            </a:r>
          </a:p>
          <a:p>
            <a:pPr marL="0" indent="0" defTabSz="456142">
              <a:buFont typeface="Times New Roman" pitchFamily="16" charset="0"/>
              <a:buNone/>
              <a:defRPr/>
            </a:pPr>
            <a:r>
              <a:rPr lang="ru-RU" dirty="0" smtClean="0">
                <a:latin typeface="Times New Roman" panose="02020603050405020304" pitchFamily="18" charset="0"/>
                <a:cs typeface="Times New Roman" panose="02020603050405020304" pitchFamily="18" charset="0"/>
              </a:rPr>
              <a:t>C) влияние космических сил;</a:t>
            </a:r>
          </a:p>
          <a:p>
            <a:pPr marL="0" indent="0" defTabSz="456142">
              <a:buFont typeface="Times New Roman" pitchFamily="16" charset="0"/>
              <a:buNone/>
              <a:defRPr/>
            </a:pPr>
            <a:r>
              <a:rPr lang="ru-RU" b="1" dirty="0" smtClean="0">
                <a:solidFill>
                  <a:srgbClr val="00B050"/>
                </a:solidFill>
                <a:latin typeface="Times New Roman" panose="02020603050405020304" pitchFamily="18" charset="0"/>
                <a:cs typeface="Times New Roman" panose="02020603050405020304" pitchFamily="18" charset="0"/>
              </a:rPr>
              <a:t>D) подстилающая поверхность;</a:t>
            </a:r>
          </a:p>
          <a:p>
            <a:pPr marL="0" indent="0" defTabSz="456142">
              <a:buFont typeface="Times New Roman" pitchFamily="16" charset="0"/>
              <a:buNone/>
              <a:defRPr/>
            </a:pPr>
            <a:r>
              <a:rPr lang="ru-RU" dirty="0" smtClean="0">
                <a:latin typeface="Times New Roman" panose="02020603050405020304" pitchFamily="18" charset="0"/>
                <a:cs typeface="Times New Roman" panose="02020603050405020304" pitchFamily="18" charset="0"/>
              </a:rPr>
              <a:t>E) величина поступивших осадков;</a:t>
            </a:r>
          </a:p>
          <a:p>
            <a:pPr marL="0" indent="0" defTabSz="456142">
              <a:buFont typeface="Times New Roman" pitchFamily="16" charset="0"/>
              <a:buNone/>
              <a:defRPr/>
            </a:pPr>
            <a:r>
              <a:rPr lang="ru-RU" dirty="0" smtClean="0">
                <a:latin typeface="Times New Roman" panose="02020603050405020304" pitchFamily="18" charset="0"/>
                <a:cs typeface="Times New Roman" panose="02020603050405020304" pitchFamily="18" charset="0"/>
              </a:rPr>
              <a:t>F) техногенное влияние;</a:t>
            </a:r>
          </a:p>
          <a:p>
            <a:pPr marL="0" indent="0" defTabSz="456142">
              <a:buFont typeface="Times New Roman" pitchFamily="16" charset="0"/>
              <a:buNone/>
              <a:defRPr/>
            </a:pPr>
            <a:r>
              <a:rPr lang="ru-RU" b="1" dirty="0" smtClean="0">
                <a:solidFill>
                  <a:srgbClr val="00B050"/>
                </a:solidFill>
                <a:latin typeface="Times New Roman" panose="02020603050405020304" pitchFamily="18" charset="0"/>
                <a:cs typeface="Times New Roman" panose="02020603050405020304" pitchFamily="18" charset="0"/>
              </a:rPr>
              <a:t>G) движение воздушных масс;</a:t>
            </a:r>
          </a:p>
          <a:p>
            <a:pPr marL="342100" indent="-342100" defTabSz="456142">
              <a:defRPr/>
            </a:pPr>
            <a:endParaRPr lang="ru-RU" dirty="0"/>
          </a:p>
        </p:txBody>
      </p:sp>
      <p:pic>
        <p:nvPicPr>
          <p:cNvPr id="4" name="Picture 2"/>
          <p:cNvPicPr>
            <a:picLocks noChangeAspect="1" noChangeArrowheads="1"/>
          </p:cNvPicPr>
          <p:nvPr/>
        </p:nvPicPr>
        <p:blipFill>
          <a:blip r:embed="rId2" cstate="print"/>
          <a:srcRect/>
          <a:stretch>
            <a:fillRect/>
          </a:stretch>
        </p:blipFill>
        <p:spPr bwMode="auto">
          <a:xfrm>
            <a:off x="5940152" y="3933056"/>
            <a:ext cx="1963738" cy="2073275"/>
          </a:xfrm>
          <a:prstGeom prst="rect">
            <a:avLst/>
          </a:prstGeom>
          <a:noFill/>
          <a:ln w="9525">
            <a:noFill/>
            <a:miter lim="800000"/>
            <a:headEnd/>
            <a:tailEnd/>
          </a:ln>
          <a:effectLst/>
        </p:spPr>
      </p:pic>
    </p:spTree>
    <p:extLst>
      <p:ext uri="{BB962C8B-B14F-4D97-AF65-F5344CB8AC3E}">
        <p14:creationId xmlns:p14="http://schemas.microsoft.com/office/powerpoint/2010/main" val="795737149"/>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txBox="1">
            <a:spLocks/>
          </p:cNvSpPr>
          <p:nvPr/>
        </p:nvSpPr>
        <p:spPr>
          <a:xfrm>
            <a:off x="457200" y="548680"/>
            <a:ext cx="8229600" cy="11430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6142">
              <a:defRPr/>
            </a:pPr>
            <a:r>
              <a:rPr lang="ru-RU" altLang="kk-KZ" sz="3600" b="1" dirty="0" smtClean="0">
                <a:solidFill>
                  <a:srgbClr val="0000FF"/>
                </a:solidFill>
                <a:latin typeface="Times New Roman" pitchFamily="16" charset="0"/>
                <a:cs typeface="Times New Roman" pitchFamily="16" charset="0"/>
              </a:rPr>
              <a:t>Задание на соотнесение</a:t>
            </a:r>
            <a:r>
              <a:rPr lang="ru-RU" altLang="kk-KZ" sz="4000" b="1" dirty="0" smtClean="0">
                <a:solidFill>
                  <a:srgbClr val="0000FF"/>
                </a:solidFill>
                <a:latin typeface="Times New Roman" pitchFamily="16" charset="0"/>
                <a:cs typeface="Times New Roman" pitchFamily="16" charset="0"/>
              </a:rPr>
              <a:t/>
            </a:r>
            <a:br>
              <a:rPr lang="ru-RU" altLang="kk-KZ" sz="4000" b="1" dirty="0" smtClean="0">
                <a:solidFill>
                  <a:srgbClr val="0000FF"/>
                </a:solidFill>
                <a:latin typeface="Times New Roman" pitchFamily="16" charset="0"/>
                <a:cs typeface="Times New Roman" pitchFamily="16" charset="0"/>
              </a:rPr>
            </a:br>
            <a:endParaRPr lang="ru-RU" b="1" dirty="0"/>
          </a:p>
        </p:txBody>
      </p:sp>
      <p:sp>
        <p:nvSpPr>
          <p:cNvPr id="3" name="Объект 2"/>
          <p:cNvSpPr txBox="1">
            <a:spLocks noChangeArrowheads="1"/>
          </p:cNvSpPr>
          <p:nvPr/>
        </p:nvSpPr>
        <p:spPr>
          <a:xfrm>
            <a:off x="858416" y="1196752"/>
            <a:ext cx="7427168" cy="4681190"/>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r>
              <a:rPr lang="kk-KZ" altLang="ru-RU" dirty="0" smtClean="0">
                <a:latin typeface="Times New Roman" pitchFamily="18" charset="0"/>
                <a:cs typeface="Times New Roman" pitchFamily="18" charset="0"/>
              </a:rPr>
              <a:t>Установите соотвествие между элементами погоды и метеоприборами (соедините стрелкой). </a:t>
            </a:r>
          </a:p>
          <a:p>
            <a:pPr marL="0" indent="0" algn="ctr"/>
            <a:endParaRPr lang="kk-KZ" altLang="ru-RU" dirty="0" smtClean="0">
              <a:latin typeface="Times New Roman" pitchFamily="18" charset="0"/>
              <a:cs typeface="Times New Roman" pitchFamily="18" charset="0"/>
            </a:endParaRPr>
          </a:p>
          <a:p>
            <a:pPr marL="0" indent="0" algn="ctr"/>
            <a:endParaRPr lang="ru-RU" altLang="ru-RU" dirty="0" smtClean="0">
              <a:latin typeface="Times New Roman" pitchFamily="18" charset="0"/>
              <a:cs typeface="Times New Roman" pitchFamily="18" charset="0"/>
            </a:endParaRPr>
          </a:p>
        </p:txBody>
      </p:sp>
      <p:graphicFrame>
        <p:nvGraphicFramePr>
          <p:cNvPr id="4" name="Таблица 3">
            <a:extLst>
              <a:ext uri="{FF2B5EF4-FFF2-40B4-BE49-F238E27FC236}"/>
            </a:extLst>
          </p:cNvPr>
          <p:cNvGraphicFramePr>
            <a:graphicFrameLocks noGrp="1"/>
          </p:cNvGraphicFramePr>
          <p:nvPr>
            <p:extLst>
              <p:ext uri="{D42A27DB-BD31-4B8C-83A1-F6EECF244321}">
                <p14:modId xmlns:p14="http://schemas.microsoft.com/office/powerpoint/2010/main" val="3807164753"/>
              </p:ext>
            </p:extLst>
          </p:nvPr>
        </p:nvGraphicFramePr>
        <p:xfrm>
          <a:off x="858416" y="2348880"/>
          <a:ext cx="7272039" cy="3291904"/>
        </p:xfrm>
        <a:graphic>
          <a:graphicData uri="http://schemas.openxmlformats.org/drawingml/2006/table">
            <a:tbl>
              <a:tblPr firstRow="1" bandRow="1">
                <a:tableStyleId>{5940675A-B579-460E-94D1-54222C63F5DA}</a:tableStyleId>
              </a:tblPr>
              <a:tblGrid>
                <a:gridCol w="2424013">
                  <a:extLst>
                    <a:ext uri="{9D8B030D-6E8A-4147-A177-3AD203B41FA5}"/>
                  </a:extLst>
                </a:gridCol>
                <a:gridCol w="2424013">
                  <a:extLst>
                    <a:ext uri="{9D8B030D-6E8A-4147-A177-3AD203B41FA5}"/>
                  </a:extLst>
                </a:gridCol>
                <a:gridCol w="2424013">
                  <a:extLst>
                    <a:ext uri="{9D8B030D-6E8A-4147-A177-3AD203B41FA5}"/>
                  </a:extLst>
                </a:gridCol>
              </a:tblGrid>
              <a:tr h="792156">
                <a:tc>
                  <a:txBody>
                    <a:bodyPr/>
                    <a:lstStyle/>
                    <a:p>
                      <a:pPr algn="ctr"/>
                      <a:r>
                        <a:rPr lang="kk-KZ" sz="2400" dirty="0">
                          <a:latin typeface="Times New Roman" panose="02020603050405020304" pitchFamily="18" charset="0"/>
                          <a:cs typeface="Times New Roman" panose="02020603050405020304" pitchFamily="18" charset="0"/>
                        </a:rPr>
                        <a:t>Элементы</a:t>
                      </a:r>
                      <a:r>
                        <a:rPr lang="kk-KZ" sz="2400" baseline="0" dirty="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 погоды </a:t>
                      </a:r>
                      <a:endParaRPr lang="ru-RU" sz="2400" dirty="0">
                        <a:latin typeface="Times New Roman" panose="02020603050405020304" pitchFamily="18" charset="0"/>
                        <a:cs typeface="Times New Roman" panose="02020603050405020304" pitchFamily="18" charset="0"/>
                      </a:endParaRPr>
                    </a:p>
                  </a:txBody>
                  <a:tcPr marL="91428" marR="91428" marT="45728" marB="45728"/>
                </a:tc>
                <a:tc rowSpan="4">
                  <a:txBody>
                    <a:bodyPr/>
                    <a:lstStyle/>
                    <a:p>
                      <a:pPr algn="ctr"/>
                      <a:endParaRPr lang="ru-RU" sz="2400" dirty="0">
                        <a:latin typeface="Times New Roman" panose="02020603050405020304" pitchFamily="18" charset="0"/>
                        <a:cs typeface="Times New Roman" panose="02020603050405020304" pitchFamily="18" charset="0"/>
                      </a:endParaRPr>
                    </a:p>
                  </a:txBody>
                  <a:tcPr marL="91428" marR="91428" marT="45728" marB="45728"/>
                </a:tc>
                <a:tc>
                  <a:txBody>
                    <a:bodyPr/>
                    <a:lstStyle/>
                    <a:p>
                      <a:pPr algn="ctr"/>
                      <a:r>
                        <a:rPr lang="ru-RU" sz="2400" dirty="0">
                          <a:latin typeface="Times New Roman" panose="02020603050405020304" pitchFamily="18" charset="0"/>
                          <a:cs typeface="Times New Roman" panose="02020603050405020304" pitchFamily="18" charset="0"/>
                        </a:rPr>
                        <a:t>Метеоприборы</a:t>
                      </a:r>
                    </a:p>
                  </a:txBody>
                  <a:tcPr marL="91428" marR="91428" marT="45728" marB="45728"/>
                </a:tc>
                <a:extLst>
                  <a:ext uri="{0D108BD9-81ED-4DB2-BD59-A6C34878D82A}"/>
                </a:extLst>
              </a:tr>
              <a:tr h="792156">
                <a:tc>
                  <a:txBody>
                    <a:bodyPr/>
                    <a:lstStyle/>
                    <a:p>
                      <a:pPr algn="ctr"/>
                      <a:r>
                        <a:rPr lang="kk-KZ" sz="2400" dirty="0">
                          <a:latin typeface="Times New Roman" panose="02020603050405020304" pitchFamily="18" charset="0"/>
                          <a:cs typeface="Times New Roman" panose="02020603050405020304" pitchFamily="18" charset="0"/>
                        </a:rPr>
                        <a:t>температура воздуха</a:t>
                      </a:r>
                      <a:r>
                        <a:rPr lang="kk-KZ" sz="2400" baseline="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txBody>
                  <a:tcPr marL="91428" marR="91428" marT="45728" marB="45728"/>
                </a:tc>
                <a:tc vMerge="1">
                  <a:txBody>
                    <a:bodyPr/>
                    <a:lstStyle/>
                    <a:p>
                      <a:endParaRPr lang="ru-RU" dirty="0"/>
                    </a:p>
                  </a:txBody>
                  <a:tcPr/>
                </a:tc>
                <a:tc>
                  <a:txBody>
                    <a:bodyPr/>
                    <a:lstStyle/>
                    <a:p>
                      <a:pPr algn="ctr"/>
                      <a:r>
                        <a:rPr lang="kk-KZ" sz="2400" dirty="0">
                          <a:latin typeface="Times New Roman" panose="02020603050405020304" pitchFamily="18" charset="0"/>
                          <a:cs typeface="Times New Roman" panose="02020603050405020304" pitchFamily="18" charset="0"/>
                        </a:rPr>
                        <a:t>флюгер </a:t>
                      </a:r>
                      <a:endParaRPr lang="ru-RU" sz="2400" dirty="0">
                        <a:latin typeface="Times New Roman" panose="02020603050405020304" pitchFamily="18" charset="0"/>
                        <a:cs typeface="Times New Roman" panose="02020603050405020304" pitchFamily="18" charset="0"/>
                      </a:endParaRPr>
                    </a:p>
                  </a:txBody>
                  <a:tcPr marL="91428" marR="91428" marT="45728" marB="45728"/>
                </a:tc>
                <a:extLst>
                  <a:ext uri="{0D108BD9-81ED-4DB2-BD59-A6C34878D82A}"/>
                </a:extLst>
              </a:tr>
              <a:tr h="792156">
                <a:tc>
                  <a:txBody>
                    <a:bodyPr/>
                    <a:lstStyle/>
                    <a:p>
                      <a:pPr algn="ctr"/>
                      <a:r>
                        <a:rPr lang="ru-RU" sz="2400" dirty="0">
                          <a:latin typeface="Times New Roman" panose="02020603050405020304" pitchFamily="18" charset="0"/>
                          <a:cs typeface="Times New Roman" panose="02020603050405020304" pitchFamily="18" charset="0"/>
                        </a:rPr>
                        <a:t>направления ветра</a:t>
                      </a:r>
                    </a:p>
                  </a:txBody>
                  <a:tcPr marL="91428" marR="91428" marT="45728" marB="45728"/>
                </a:tc>
                <a:tc vMerge="1">
                  <a:txBody>
                    <a:bodyPr/>
                    <a:lstStyle/>
                    <a:p>
                      <a:endParaRPr lang="ru-RU" dirty="0"/>
                    </a:p>
                  </a:txBody>
                  <a:tcPr/>
                </a:tc>
                <a:tc>
                  <a:txBody>
                    <a:bodyPr/>
                    <a:lstStyle/>
                    <a:p>
                      <a:pPr algn="ctr"/>
                      <a:r>
                        <a:rPr lang="kk-KZ" sz="2400" dirty="0">
                          <a:latin typeface="Times New Roman" panose="02020603050405020304" pitchFamily="18" charset="0"/>
                          <a:cs typeface="Times New Roman" panose="02020603050405020304" pitchFamily="18" charset="0"/>
                        </a:rPr>
                        <a:t>гигрометр </a:t>
                      </a:r>
                      <a:endParaRPr lang="ru-RU" sz="2400" dirty="0">
                        <a:latin typeface="Times New Roman" panose="02020603050405020304" pitchFamily="18" charset="0"/>
                        <a:cs typeface="Times New Roman" panose="02020603050405020304" pitchFamily="18" charset="0"/>
                      </a:endParaRPr>
                    </a:p>
                  </a:txBody>
                  <a:tcPr marL="91428" marR="91428" marT="45728" marB="45728"/>
                </a:tc>
                <a:extLst>
                  <a:ext uri="{0D108BD9-81ED-4DB2-BD59-A6C34878D82A}"/>
                </a:extLst>
              </a:tr>
              <a:tr h="792156">
                <a:tc>
                  <a:txBody>
                    <a:bodyPr/>
                    <a:lstStyle/>
                    <a:p>
                      <a:pPr algn="ctr"/>
                      <a:r>
                        <a:rPr lang="ru-RU" sz="2400" dirty="0">
                          <a:latin typeface="Times New Roman" panose="02020603050405020304" pitchFamily="18" charset="0"/>
                          <a:cs typeface="Times New Roman" panose="02020603050405020304" pitchFamily="18" charset="0"/>
                        </a:rPr>
                        <a:t>влажности воздуха.</a:t>
                      </a:r>
                    </a:p>
                  </a:txBody>
                  <a:tcPr marL="91428" marR="91428" marT="45728" marB="45728"/>
                </a:tc>
                <a:tc vMerge="1">
                  <a:txBody>
                    <a:bodyPr/>
                    <a:lstStyle/>
                    <a:p>
                      <a:endParaRPr lang="ru-RU" dirty="0"/>
                    </a:p>
                  </a:txBody>
                  <a:tcPr/>
                </a:tc>
                <a:tc>
                  <a:txBody>
                    <a:bodyPr/>
                    <a:lstStyle/>
                    <a:p>
                      <a:pPr algn="ctr"/>
                      <a:r>
                        <a:rPr lang="kk-KZ" sz="2400" dirty="0">
                          <a:latin typeface="Times New Roman" panose="02020603050405020304" pitchFamily="18" charset="0"/>
                          <a:cs typeface="Times New Roman" panose="02020603050405020304" pitchFamily="18" charset="0"/>
                        </a:rPr>
                        <a:t>термометр</a:t>
                      </a:r>
                      <a:endParaRPr lang="ru-RU" sz="2400" dirty="0">
                        <a:latin typeface="Times New Roman" panose="02020603050405020304" pitchFamily="18" charset="0"/>
                        <a:cs typeface="Times New Roman" panose="02020603050405020304" pitchFamily="18" charset="0"/>
                      </a:endParaRPr>
                    </a:p>
                  </a:txBody>
                  <a:tcPr marL="91428" marR="91428" marT="45728" marB="45728"/>
                </a:tc>
                <a:extLst>
                  <a:ext uri="{0D108BD9-81ED-4DB2-BD59-A6C34878D82A}"/>
                </a:extLst>
              </a:tr>
            </a:tbl>
          </a:graphicData>
        </a:graphic>
      </p:graphicFrame>
    </p:spTree>
    <p:extLst>
      <p:ext uri="{BB962C8B-B14F-4D97-AF65-F5344CB8AC3E}">
        <p14:creationId xmlns:p14="http://schemas.microsoft.com/office/powerpoint/2010/main" val="3843081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3"/>
          <p:cNvSpPr>
            <a:spLocks noChangeArrowheads="1"/>
          </p:cNvSpPr>
          <p:nvPr/>
        </p:nvSpPr>
        <p:spPr bwMode="auto">
          <a:xfrm>
            <a:off x="504825" y="692696"/>
            <a:ext cx="8497888" cy="739775"/>
          </a:xfrm>
          <a:prstGeom prst="rect">
            <a:avLst/>
          </a:prstGeom>
          <a:noFill/>
          <a:ln w="9525">
            <a:noFill/>
            <a:miter lim="800000"/>
            <a:headEnd/>
            <a:tailEnd/>
          </a:ln>
        </p:spPr>
        <p:txBody>
          <a:bodyPr lIns="91231" tIns="45616" rIns="91231" bIns="45616">
            <a:spAutoFit/>
          </a:bodyPr>
          <a:lstStyle/>
          <a:p>
            <a:pPr algn="ctr" defTabSz="455613">
              <a:buSzPct val="100000"/>
            </a:pPr>
            <a:r>
              <a:rPr lang="ru-RU" altLang="ru-RU" sz="2400" b="1" dirty="0">
                <a:solidFill>
                  <a:srgbClr val="0000FF"/>
                </a:solidFill>
                <a:latin typeface="Times New Roman" pitchFamily="18" charset="0"/>
                <a:cs typeface="Times New Roman" pitchFamily="18" charset="0"/>
              </a:rPr>
              <a:t>Задание на правильного определение порядка</a:t>
            </a:r>
          </a:p>
          <a:p>
            <a:pPr defTabSz="455613">
              <a:buClr>
                <a:srgbClr val="000000"/>
              </a:buClr>
              <a:buSzPct val="100000"/>
            </a:pPr>
            <a:endParaRPr lang="ru-RU" altLang="ru-RU" dirty="0">
              <a:solidFill>
                <a:srgbClr val="FFFFFF"/>
              </a:solidFill>
            </a:endParaRPr>
          </a:p>
        </p:txBody>
      </p:sp>
      <p:sp>
        <p:nvSpPr>
          <p:cNvPr id="3" name="Прямоугольник 4"/>
          <p:cNvSpPr>
            <a:spLocks noChangeArrowheads="1"/>
          </p:cNvSpPr>
          <p:nvPr/>
        </p:nvSpPr>
        <p:spPr bwMode="auto">
          <a:xfrm>
            <a:off x="863600" y="1196752"/>
            <a:ext cx="8280400" cy="941387"/>
          </a:xfrm>
          <a:prstGeom prst="rect">
            <a:avLst/>
          </a:prstGeom>
          <a:noFill/>
          <a:ln w="9525">
            <a:noFill/>
            <a:miter lim="800000"/>
            <a:headEnd/>
            <a:tailEnd/>
          </a:ln>
        </p:spPr>
        <p:txBody>
          <a:bodyPr lIns="91231" tIns="45616" rIns="91231" bIns="45616">
            <a:spAutoFit/>
          </a:bodyPr>
          <a:lstStyle/>
          <a:p>
            <a:pPr defTabSz="911225" eaLnBrk="1" hangingPunct="1">
              <a:lnSpc>
                <a:spcPct val="115000"/>
              </a:lnSpc>
              <a:spcBef>
                <a:spcPts val="1000"/>
              </a:spcBef>
              <a:spcAft>
                <a:spcPts val="1000"/>
              </a:spcAft>
            </a:pPr>
            <a:r>
              <a:rPr lang="kk-KZ" altLang="ru-RU" sz="2400" dirty="0">
                <a:solidFill>
                  <a:srgbClr val="000000"/>
                </a:solidFill>
                <a:latin typeface="Times New Roman" pitchFamily="18" charset="0"/>
                <a:ea typeface="Calibri" pitchFamily="34" charset="0"/>
                <a:cs typeface="Times New Roman" pitchFamily="18" charset="0"/>
              </a:rPr>
              <a:t>Определите правильное расположение слоев атмосферы. Укажите цифрами от 1 до 6 в кружочках.</a:t>
            </a:r>
            <a:endParaRPr lang="ru-RU" altLang="ru-RU" sz="2400" dirty="0">
              <a:solidFill>
                <a:srgbClr val="000000"/>
              </a:solidFill>
              <a:latin typeface="Calibri" pitchFamily="34" charset="0"/>
              <a:ea typeface="Calibri" pitchFamily="34"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2463908" y="2420888"/>
            <a:ext cx="4464050" cy="3670300"/>
          </a:xfrm>
          <a:prstGeom prst="rect">
            <a:avLst/>
          </a:prstGeom>
          <a:noFill/>
          <a:ln w="9525">
            <a:noFill/>
            <a:miter lim="800000"/>
            <a:headEnd/>
            <a:tailEnd/>
          </a:ln>
          <a:effectLst/>
        </p:spPr>
      </p:pic>
    </p:spTree>
    <p:extLst>
      <p:ext uri="{BB962C8B-B14F-4D97-AF65-F5344CB8AC3E}">
        <p14:creationId xmlns:p14="http://schemas.microsoft.com/office/powerpoint/2010/main" val="132542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2"/>
          <p:cNvSpPr>
            <a:spLocks noGrp="1"/>
          </p:cNvSpPr>
          <p:nvPr>
            <p:ph type="sldNum" sz="quarter" idx="11"/>
          </p:nvPr>
        </p:nvSpPr>
        <p:spPr>
          <a:xfrm>
            <a:off x="3124200" y="6356350"/>
            <a:ext cx="2895600" cy="365125"/>
          </a:xfrm>
          <a:noFill/>
          <a:ln/>
        </p:spPr>
        <p:txBody>
          <a:bodyPr/>
          <a:lstStyle/>
          <a:p>
            <a:fld id="{E3FBA452-59C1-49AF-B247-A783C2EF761E}" type="slidenum">
              <a:rPr lang="ru-RU" altLang="ru-RU"/>
              <a:pPr/>
              <a:t>25</a:t>
            </a:fld>
            <a:endParaRPr lang="ru-RU" altLang="ru-RU"/>
          </a:p>
        </p:txBody>
      </p:sp>
      <p:sp>
        <p:nvSpPr>
          <p:cNvPr id="3" name="Text Box 1"/>
          <p:cNvSpPr txBox="1">
            <a:spLocks noChangeArrowheads="1"/>
          </p:cNvSpPr>
          <p:nvPr/>
        </p:nvSpPr>
        <p:spPr bwMode="auto">
          <a:xfrm>
            <a:off x="829477" y="588168"/>
            <a:ext cx="7467600" cy="536575"/>
          </a:xfrm>
          <a:prstGeom prst="rect">
            <a:avLst/>
          </a:prstGeom>
          <a:noFill/>
          <a:ln w="9525">
            <a:noFill/>
            <a:round/>
            <a:headEnd/>
            <a:tailEnd/>
          </a:ln>
        </p:spPr>
        <p:txBody>
          <a:bodyPr lIns="91231" tIns="45616" rIns="91231" bIns="45616" anchor="ctr"/>
          <a:lstStyle/>
          <a:p>
            <a:pPr algn="ctr" defTabSz="45561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altLang="ru-RU" sz="2800" b="1" dirty="0">
                <a:solidFill>
                  <a:srgbClr val="0000FF"/>
                </a:solidFill>
                <a:latin typeface="Times New Roman" pitchFamily="18" charset="0"/>
                <a:cs typeface="Times New Roman" pitchFamily="18" charset="0"/>
              </a:rPr>
              <a:t>Задание на сопоставление</a:t>
            </a:r>
            <a:endParaRPr lang="ru-RU" altLang="ru-RU" sz="2800" b="1" dirty="0">
              <a:solidFill>
                <a:srgbClr val="0000FF"/>
              </a:solidFill>
              <a:latin typeface="Times New Roman" pitchFamily="18" charset="0"/>
              <a:cs typeface="Times New Roman" pitchFamily="18" charset="0"/>
            </a:endParaRPr>
          </a:p>
        </p:txBody>
      </p:sp>
      <p:sp>
        <p:nvSpPr>
          <p:cNvPr id="4" name="Прямоугольник 5"/>
          <p:cNvSpPr>
            <a:spLocks noChangeArrowheads="1"/>
          </p:cNvSpPr>
          <p:nvPr/>
        </p:nvSpPr>
        <p:spPr bwMode="auto">
          <a:xfrm>
            <a:off x="899593" y="1124744"/>
            <a:ext cx="6984776" cy="2308114"/>
          </a:xfrm>
          <a:prstGeom prst="rect">
            <a:avLst/>
          </a:prstGeom>
          <a:noFill/>
          <a:ln w="9525">
            <a:noFill/>
            <a:miter lim="800000"/>
            <a:headEnd/>
            <a:tailEnd/>
          </a:ln>
        </p:spPr>
        <p:txBody>
          <a:bodyPr wrap="square" lIns="91231" tIns="45616" rIns="91231" bIns="45616">
            <a:spAutoFit/>
          </a:bodyPr>
          <a:lstStyle/>
          <a:p>
            <a:pPr defTabSz="455613">
              <a:buSzPct val="100000"/>
              <a:tabLst>
                <a:tab pos="0" algn="l"/>
                <a:tab pos="911225" algn="l"/>
                <a:tab pos="1824038" algn="l"/>
                <a:tab pos="2736850" algn="l"/>
                <a:tab pos="3648075" algn="l"/>
                <a:tab pos="4560888" algn="l"/>
                <a:tab pos="5473700" algn="l"/>
                <a:tab pos="6384925" algn="l"/>
                <a:tab pos="7297738" algn="l"/>
                <a:tab pos="8210550" algn="l"/>
                <a:tab pos="9121775" algn="l"/>
                <a:tab pos="10034588" algn="l"/>
              </a:tabLst>
            </a:pPr>
            <a:r>
              <a:rPr lang="kk-KZ" altLang="ru-RU" sz="2400" dirty="0">
                <a:solidFill>
                  <a:srgbClr val="000000"/>
                </a:solidFill>
                <a:latin typeface="Times New Roman" pitchFamily="18" charset="0"/>
                <a:cs typeface="Times New Roman" pitchFamily="18" charset="0"/>
              </a:rPr>
              <a:t>Допишите названия слоев материковой и океанической земной коры и выделите 2 признака отличающие материковую от океанической.</a:t>
            </a:r>
            <a:r>
              <a:rPr lang="kk-KZ" altLang="ru-RU" sz="2400" dirty="0">
                <a:solidFill>
                  <a:srgbClr val="FFFFFF"/>
                </a:solidFill>
                <a:latin typeface="Times New Roman" pitchFamily="18" charset="0"/>
              </a:rPr>
              <a:t>названия слоев  материковой и океанической  коры </a:t>
            </a:r>
            <a:r>
              <a:rPr lang="kk-KZ" altLang="ru-RU" sz="2400" dirty="0">
                <a:solidFill>
                  <a:srgbClr val="000000"/>
                </a:solidFill>
                <a:latin typeface="Times New Roman" pitchFamily="18" charset="0"/>
                <a:cs typeface="Times New Roman" pitchFamily="18" charset="0"/>
              </a:rPr>
              <a:t> </a:t>
            </a:r>
          </a:p>
          <a:p>
            <a:pPr defTabSz="455613">
              <a:buSzPct val="100000"/>
              <a:tabLst>
                <a:tab pos="0" algn="l"/>
                <a:tab pos="911225" algn="l"/>
                <a:tab pos="1824038" algn="l"/>
                <a:tab pos="2736850" algn="l"/>
                <a:tab pos="3648075" algn="l"/>
                <a:tab pos="4560888" algn="l"/>
                <a:tab pos="5473700" algn="l"/>
                <a:tab pos="6384925" algn="l"/>
                <a:tab pos="7297738" algn="l"/>
                <a:tab pos="8210550" algn="l"/>
                <a:tab pos="9121775" algn="l"/>
                <a:tab pos="10034588" algn="l"/>
              </a:tabLst>
            </a:pPr>
            <a:r>
              <a:rPr lang="kk-KZ" altLang="ru-RU" sz="2400" dirty="0">
                <a:solidFill>
                  <a:srgbClr val="000000"/>
                </a:solidFill>
                <a:latin typeface="Times New Roman" pitchFamily="18" charset="0"/>
                <a:cs typeface="Times New Roman" pitchFamily="18" charset="0"/>
              </a:rPr>
              <a:t>      </a:t>
            </a:r>
            <a:r>
              <a:rPr lang="kk-KZ" altLang="ru-RU" sz="2400" i="1" dirty="0">
                <a:solidFill>
                  <a:srgbClr val="000000"/>
                </a:solidFill>
                <a:latin typeface="Times New Roman" pitchFamily="18" charset="0"/>
                <a:cs typeface="Times New Roman" pitchFamily="18" charset="0"/>
              </a:rPr>
              <a:t>                                              </a:t>
            </a:r>
            <a:endParaRPr lang="kk-KZ" altLang="ru-RU" sz="2400" dirty="0">
              <a:solidFill>
                <a:srgbClr val="000000"/>
              </a:solidFill>
              <a:latin typeface="Times New Roman" pitchFamily="18" charset="0"/>
              <a:cs typeface="Times New Roman" pitchFamily="18" charset="0"/>
            </a:endParaRPr>
          </a:p>
        </p:txBody>
      </p:sp>
      <p:pic>
        <p:nvPicPr>
          <p:cNvPr id="5" name="Рисунок 7"/>
          <p:cNvPicPr>
            <a:picLocks noChangeAspect="1" noChangeArrowheads="1"/>
          </p:cNvPicPr>
          <p:nvPr/>
        </p:nvPicPr>
        <p:blipFill>
          <a:blip r:embed="rId2" cstate="print"/>
          <a:srcRect/>
          <a:stretch>
            <a:fillRect/>
          </a:stretch>
        </p:blipFill>
        <p:spPr bwMode="auto">
          <a:xfrm>
            <a:off x="1806942" y="2852936"/>
            <a:ext cx="5545137" cy="3106738"/>
          </a:xfrm>
          <a:prstGeom prst="rect">
            <a:avLst/>
          </a:prstGeom>
          <a:noFill/>
          <a:ln w="9525">
            <a:noFill/>
            <a:miter lim="800000"/>
            <a:headEnd/>
            <a:tailEnd/>
          </a:ln>
        </p:spPr>
      </p:pic>
    </p:spTree>
    <p:extLst>
      <p:ext uri="{BB962C8B-B14F-4D97-AF65-F5344CB8AC3E}">
        <p14:creationId xmlns:p14="http://schemas.microsoft.com/office/powerpoint/2010/main" val="126558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txBox="1">
            <a:spLocks/>
          </p:cNvSpPr>
          <p:nvPr/>
        </p:nvSpPr>
        <p:spPr>
          <a:xfrm>
            <a:off x="585220" y="381667"/>
            <a:ext cx="8229600" cy="5619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6142">
              <a:defRPr/>
            </a:pPr>
            <a:r>
              <a:rPr lang="ru-RU" altLang="kk-KZ" sz="2800" b="1" dirty="0" smtClean="0">
                <a:solidFill>
                  <a:srgbClr val="0000FF"/>
                </a:solidFill>
                <a:latin typeface="Times New Roman" pitchFamily="16" charset="0"/>
                <a:cs typeface="Times New Roman" pitchFamily="16" charset="0"/>
              </a:rPr>
              <a:t/>
            </a:r>
            <a:br>
              <a:rPr lang="ru-RU" altLang="kk-KZ" sz="2800" b="1" dirty="0" smtClean="0">
                <a:solidFill>
                  <a:srgbClr val="0000FF"/>
                </a:solidFill>
                <a:latin typeface="Times New Roman" pitchFamily="16" charset="0"/>
                <a:cs typeface="Times New Roman" pitchFamily="16" charset="0"/>
              </a:rPr>
            </a:br>
            <a:r>
              <a:rPr lang="ru-RU" altLang="kk-KZ" sz="2400" b="1" dirty="0" smtClean="0">
                <a:solidFill>
                  <a:srgbClr val="0000FF"/>
                </a:solidFill>
                <a:latin typeface="Times New Roman" pitchFamily="16" charset="0"/>
                <a:cs typeface="Times New Roman" pitchFamily="16" charset="0"/>
              </a:rPr>
              <a:t>Задания «Правда или Ложь»</a:t>
            </a:r>
            <a:br>
              <a:rPr lang="ru-RU" altLang="kk-KZ" sz="2400" b="1" dirty="0" smtClean="0">
                <a:solidFill>
                  <a:srgbClr val="0000FF"/>
                </a:solidFill>
                <a:latin typeface="Times New Roman" pitchFamily="16" charset="0"/>
                <a:cs typeface="Times New Roman" pitchFamily="16" charset="0"/>
              </a:rPr>
            </a:br>
            <a:endParaRPr lang="ru-RU" sz="2400" b="1" dirty="0"/>
          </a:p>
        </p:txBody>
      </p:sp>
      <p:graphicFrame>
        <p:nvGraphicFramePr>
          <p:cNvPr id="3" name="Объект 3">
            <a:extLst>
              <a:ext uri="{FF2B5EF4-FFF2-40B4-BE49-F238E27FC236}"/>
            </a:extLst>
          </p:cNvPr>
          <p:cNvGraphicFramePr>
            <a:graphicFrameLocks/>
          </p:cNvGraphicFramePr>
          <p:nvPr>
            <p:extLst>
              <p:ext uri="{D42A27DB-BD31-4B8C-83A1-F6EECF244321}">
                <p14:modId xmlns:p14="http://schemas.microsoft.com/office/powerpoint/2010/main" val="2967145580"/>
              </p:ext>
            </p:extLst>
          </p:nvPr>
        </p:nvGraphicFramePr>
        <p:xfrm>
          <a:off x="899592" y="1484784"/>
          <a:ext cx="7298782" cy="4531776"/>
        </p:xfrm>
        <a:graphic>
          <a:graphicData uri="http://schemas.openxmlformats.org/drawingml/2006/table">
            <a:tbl>
              <a:tblPr firstRow="1" bandRow="1">
                <a:tableStyleId>{5940675A-B579-460E-94D1-54222C63F5DA}</a:tableStyleId>
              </a:tblPr>
              <a:tblGrid>
                <a:gridCol w="6312065">
                  <a:extLst>
                    <a:ext uri="{9D8B030D-6E8A-4147-A177-3AD203B41FA5}"/>
                  </a:extLst>
                </a:gridCol>
                <a:gridCol w="504597">
                  <a:extLst>
                    <a:ext uri="{9D8B030D-6E8A-4147-A177-3AD203B41FA5}"/>
                  </a:extLst>
                </a:gridCol>
                <a:gridCol w="482120">
                  <a:extLst>
                    <a:ext uri="{9D8B030D-6E8A-4147-A177-3AD203B41FA5}"/>
                  </a:extLst>
                </a:gridCol>
              </a:tblGrid>
              <a:tr h="417006">
                <a:tc>
                  <a:txBody>
                    <a:bodyPr/>
                    <a:lstStyle/>
                    <a:p>
                      <a:pPr algn="ctr"/>
                      <a:r>
                        <a:rPr lang="ru-RU" sz="2000" b="1" dirty="0">
                          <a:latin typeface="Times New Roman" panose="02020603050405020304" pitchFamily="18" charset="0"/>
                          <a:cs typeface="Times New Roman" panose="02020603050405020304" pitchFamily="18" charset="0"/>
                        </a:rPr>
                        <a:t>Утверждение</a:t>
                      </a:r>
                      <a:endParaRPr lang="ru-RU" sz="2000" dirty="0">
                        <a:latin typeface="Times New Roman" panose="02020603050405020304" pitchFamily="18" charset="0"/>
                        <a:cs typeface="Times New Roman" panose="02020603050405020304" pitchFamily="18" charset="0"/>
                      </a:endParaRPr>
                    </a:p>
                  </a:txBody>
                  <a:tcPr marL="91438" marR="91438" marT="45717" marB="45717"/>
                </a:tc>
                <a:tc>
                  <a:txBody>
                    <a:bodyPr/>
                    <a:lstStyle/>
                    <a:p>
                      <a:pPr algn="ctr"/>
                      <a:r>
                        <a:rPr lang="kk-KZ" sz="2000" b="1" dirty="0">
                          <a:solidFill>
                            <a:srgbClr val="00B050"/>
                          </a:solidFill>
                          <a:latin typeface="Times New Roman" panose="02020603050405020304" pitchFamily="18" charset="0"/>
                          <a:cs typeface="Times New Roman" panose="02020603050405020304" pitchFamily="18" charset="0"/>
                        </a:rPr>
                        <a:t>П</a:t>
                      </a:r>
                      <a:r>
                        <a:rPr lang="kk-KZ" sz="2000" b="1" dirty="0">
                          <a:latin typeface="Times New Roman" panose="02020603050405020304" pitchFamily="18" charset="0"/>
                          <a:cs typeface="Times New Roman" panose="02020603050405020304" pitchFamily="18" charset="0"/>
                        </a:rPr>
                        <a:t>  </a:t>
                      </a:r>
                      <a:endParaRPr lang="ru-RU" sz="2000" b="1" dirty="0">
                        <a:latin typeface="Times New Roman" panose="02020603050405020304" pitchFamily="18" charset="0"/>
                        <a:cs typeface="Times New Roman" panose="02020603050405020304" pitchFamily="18" charset="0"/>
                      </a:endParaRPr>
                    </a:p>
                  </a:txBody>
                  <a:tcPr marL="91438" marR="91438" marT="45717" marB="45717"/>
                </a:tc>
                <a:tc>
                  <a:txBody>
                    <a:bodyPr/>
                    <a:lstStyle/>
                    <a:p>
                      <a:pPr algn="ctr"/>
                      <a:r>
                        <a:rPr lang="kk-KZ" sz="2000" b="1" dirty="0">
                          <a:solidFill>
                            <a:srgbClr val="FF0000"/>
                          </a:solidFill>
                          <a:latin typeface="Times New Roman" panose="02020603050405020304" pitchFamily="18" charset="0"/>
                          <a:cs typeface="Times New Roman" panose="02020603050405020304" pitchFamily="18" charset="0"/>
                        </a:rPr>
                        <a:t>Л</a:t>
                      </a:r>
                      <a:endParaRPr lang="ru-RU" sz="2000" b="1" dirty="0">
                        <a:solidFill>
                          <a:srgbClr val="FF0000"/>
                        </a:solidFill>
                        <a:latin typeface="Times New Roman" panose="02020603050405020304" pitchFamily="18" charset="0"/>
                        <a:cs typeface="Times New Roman" panose="02020603050405020304" pitchFamily="18" charset="0"/>
                      </a:endParaRPr>
                    </a:p>
                  </a:txBody>
                  <a:tcPr marL="91438" marR="91438" marT="45717" marB="45717"/>
                </a:tc>
                <a:extLst>
                  <a:ext uri="{0D108BD9-81ED-4DB2-BD59-A6C34878D82A}"/>
                </a:extLst>
              </a:tr>
              <a:tr h="58709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2000" b="0" dirty="0">
                          <a:solidFill>
                            <a:schemeClr val="tx1"/>
                          </a:solidFill>
                          <a:latin typeface="Times New Roman" panose="02020603050405020304" pitchFamily="18" charset="0"/>
                          <a:cs typeface="Times New Roman" panose="02020603050405020304" pitchFamily="18" charset="0"/>
                        </a:rPr>
                        <a:t>Тектоника- это   наука о строении, движениях и развитии земной </a:t>
                      </a:r>
                      <a:r>
                        <a:rPr lang="ru-RU" sz="2000" b="0" dirty="0" smtClean="0">
                          <a:solidFill>
                            <a:schemeClr val="tx1"/>
                          </a:solidFill>
                          <a:latin typeface="Times New Roman" panose="02020603050405020304" pitchFamily="18" charset="0"/>
                          <a:cs typeface="Times New Roman" panose="02020603050405020304" pitchFamily="18" charset="0"/>
                        </a:rPr>
                        <a:t>коры</a:t>
                      </a:r>
                      <a:r>
                        <a:rPr lang="ru-RU" sz="2000" b="0" dirty="0">
                          <a:solidFill>
                            <a:schemeClr val="tx1"/>
                          </a:solidFill>
                          <a:latin typeface="Times New Roman" panose="02020603050405020304" pitchFamily="18" charset="0"/>
                          <a:cs typeface="Times New Roman" panose="02020603050405020304" pitchFamily="18" charset="0"/>
                        </a:rPr>
                        <a:t>. </a:t>
                      </a:r>
                      <a:endParaRPr lang="ru-RU" sz="2000" b="0" dirty="0">
                        <a:solidFill>
                          <a:schemeClr val="tx1"/>
                        </a:solidFill>
                      </a:endParaRPr>
                    </a:p>
                  </a:txBody>
                  <a:tcPr marL="91438" marR="91438" marT="45717" marB="45717"/>
                </a:tc>
                <a:tc>
                  <a:txBody>
                    <a:bodyPr/>
                    <a:lstStyle/>
                    <a:p>
                      <a:endParaRPr lang="ru-RU" sz="1600"/>
                    </a:p>
                  </a:txBody>
                  <a:tcPr marL="91438" marR="91438" marT="45717" marB="45717"/>
                </a:tc>
                <a:tc>
                  <a:txBody>
                    <a:bodyPr/>
                    <a:lstStyle/>
                    <a:p>
                      <a:endParaRPr lang="ru-RU" sz="1600"/>
                    </a:p>
                  </a:txBody>
                  <a:tcPr marL="91438" marR="91438" marT="45717" marB="45717"/>
                </a:tc>
                <a:extLst>
                  <a:ext uri="{0D108BD9-81ED-4DB2-BD59-A6C34878D82A}"/>
                </a:extLst>
              </a:tr>
              <a:tr h="5870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000" b="0" dirty="0">
                          <a:solidFill>
                            <a:schemeClr val="tx1"/>
                          </a:solidFill>
                          <a:latin typeface="Times New Roman" panose="02020603050405020304" pitchFamily="18" charset="0"/>
                          <a:cs typeface="Times New Roman" panose="02020603050405020304" pitchFamily="18" charset="0"/>
                        </a:rPr>
                        <a:t>Средняя скорость </a:t>
                      </a:r>
                      <a:r>
                        <a:rPr lang="ru-RU" sz="2000" b="0" baseline="0" dirty="0">
                          <a:solidFill>
                            <a:schemeClr val="tx1"/>
                          </a:solidFill>
                          <a:latin typeface="Times New Roman" panose="02020603050405020304" pitchFamily="18" charset="0"/>
                          <a:cs typeface="Times New Roman" panose="02020603050405020304" pitchFamily="18" charset="0"/>
                        </a:rPr>
                        <a:t> </a:t>
                      </a:r>
                      <a:r>
                        <a:rPr lang="ru-RU" sz="2000" b="0" dirty="0">
                          <a:solidFill>
                            <a:schemeClr val="tx1"/>
                          </a:solidFill>
                          <a:latin typeface="Times New Roman" panose="02020603050405020304" pitchFamily="18" charset="0"/>
                          <a:cs typeface="Times New Roman" panose="02020603050405020304" pitchFamily="18" charset="0"/>
                        </a:rPr>
                        <a:t>движения  литосферных</a:t>
                      </a:r>
                      <a:r>
                        <a:rPr lang="ru-RU" sz="2000" b="0" baseline="0" dirty="0">
                          <a:solidFill>
                            <a:schemeClr val="tx1"/>
                          </a:solidFill>
                          <a:latin typeface="Times New Roman" panose="02020603050405020304" pitchFamily="18" charset="0"/>
                          <a:cs typeface="Times New Roman" panose="02020603050405020304" pitchFamily="18" charset="0"/>
                        </a:rPr>
                        <a:t>  плит </a:t>
                      </a:r>
                      <a:r>
                        <a:rPr lang="ru-RU" sz="2000" b="0" dirty="0">
                          <a:solidFill>
                            <a:schemeClr val="tx1"/>
                          </a:solidFill>
                          <a:latin typeface="Times New Roman" panose="02020603050405020304" pitchFamily="18" charset="0"/>
                          <a:cs typeface="Times New Roman" panose="02020603050405020304" pitchFamily="18" charset="0"/>
                        </a:rPr>
                        <a:t>равна 20</a:t>
                      </a:r>
                      <a:r>
                        <a:rPr lang="ru-RU" sz="2000" b="0" baseline="0" dirty="0">
                          <a:solidFill>
                            <a:schemeClr val="tx1"/>
                          </a:solidFill>
                          <a:latin typeface="Times New Roman" panose="02020603050405020304" pitchFamily="18" charset="0"/>
                          <a:cs typeface="Times New Roman" panose="02020603050405020304" pitchFamily="18" charset="0"/>
                        </a:rPr>
                        <a:t> </a:t>
                      </a:r>
                      <a:r>
                        <a:rPr lang="ru-RU" sz="2000" b="0" dirty="0">
                          <a:solidFill>
                            <a:schemeClr val="tx1"/>
                          </a:solidFill>
                          <a:latin typeface="Times New Roman" panose="02020603050405020304" pitchFamily="18" charset="0"/>
                          <a:cs typeface="Times New Roman" panose="02020603050405020304" pitchFamily="18" charset="0"/>
                        </a:rPr>
                        <a:t> см в год.</a:t>
                      </a:r>
                      <a:r>
                        <a:rPr lang="ru-RU" sz="2000" b="0" baseline="0" dirty="0">
                          <a:solidFill>
                            <a:schemeClr val="tx1"/>
                          </a:solidFill>
                          <a:latin typeface="Times New Roman" panose="02020603050405020304" pitchFamily="18" charset="0"/>
                          <a:cs typeface="Times New Roman" panose="02020603050405020304" pitchFamily="18" charset="0"/>
                        </a:rPr>
                        <a:t> </a:t>
                      </a:r>
                      <a:endParaRPr lang="ru-RU" sz="2000" b="0" dirty="0">
                        <a:solidFill>
                          <a:schemeClr val="tx1"/>
                        </a:solidFill>
                        <a:latin typeface="Times New Roman" panose="02020603050405020304" pitchFamily="18" charset="0"/>
                        <a:cs typeface="Times New Roman" panose="02020603050405020304" pitchFamily="18" charset="0"/>
                      </a:endParaRPr>
                    </a:p>
                  </a:txBody>
                  <a:tcPr marL="91438" marR="91438" marT="45717" marB="45717"/>
                </a:tc>
                <a:tc>
                  <a:txBody>
                    <a:bodyPr/>
                    <a:lstStyle/>
                    <a:p>
                      <a:endParaRPr lang="ru-RU" sz="1600" dirty="0"/>
                    </a:p>
                  </a:txBody>
                  <a:tcPr marL="91438" marR="91438" marT="45717" marB="45717"/>
                </a:tc>
                <a:tc>
                  <a:txBody>
                    <a:bodyPr/>
                    <a:lstStyle/>
                    <a:p>
                      <a:endParaRPr lang="ru-RU" sz="1600" dirty="0"/>
                    </a:p>
                  </a:txBody>
                  <a:tcPr marL="91438" marR="91438" marT="45717" marB="45717"/>
                </a:tc>
                <a:extLst>
                  <a:ext uri="{0D108BD9-81ED-4DB2-BD59-A6C34878D82A}"/>
                </a:extLst>
              </a:tr>
              <a:tr h="84802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2000" b="0" dirty="0">
                          <a:solidFill>
                            <a:schemeClr val="tx1"/>
                          </a:solidFill>
                          <a:latin typeface="Times New Roman" panose="02020603050405020304" pitchFamily="18" charset="0"/>
                          <a:cs typeface="Times New Roman" panose="02020603050405020304" pitchFamily="18" charset="0"/>
                        </a:rPr>
                        <a:t>Горы Анды и Кордильеры  образовались в результате столкновения литосферных плит Северной и Южной Америки с Тихоокеанской.</a:t>
                      </a:r>
                    </a:p>
                  </a:txBody>
                  <a:tcPr marL="91438" marR="91438" marT="45717" marB="45717"/>
                </a:tc>
                <a:tc>
                  <a:txBody>
                    <a:bodyPr/>
                    <a:lstStyle/>
                    <a:p>
                      <a:endParaRPr lang="ru-RU" sz="1600" dirty="0"/>
                    </a:p>
                  </a:txBody>
                  <a:tcPr marL="91438" marR="91438" marT="45717" marB="45717"/>
                </a:tc>
                <a:tc>
                  <a:txBody>
                    <a:bodyPr/>
                    <a:lstStyle/>
                    <a:p>
                      <a:endParaRPr lang="ru-RU" sz="1600" dirty="0"/>
                    </a:p>
                  </a:txBody>
                  <a:tcPr marL="91438" marR="91438" marT="45717" marB="45717"/>
                </a:tc>
                <a:extLst>
                  <a:ext uri="{0D108BD9-81ED-4DB2-BD59-A6C34878D82A}"/>
                </a:extLst>
              </a:tr>
              <a:tr h="58709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Метаморфические горные породы образовались  при застывании расплавленной массы.  </a:t>
                      </a:r>
                    </a:p>
                  </a:txBody>
                  <a:tcPr marL="91438" marR="91438" marT="45717" marB="45717"/>
                </a:tc>
                <a:tc>
                  <a:txBody>
                    <a:bodyPr/>
                    <a:lstStyle/>
                    <a:p>
                      <a:endParaRPr lang="ru-RU" sz="1600"/>
                    </a:p>
                  </a:txBody>
                  <a:tcPr marL="91438" marR="91438" marT="45717" marB="45717"/>
                </a:tc>
                <a:tc>
                  <a:txBody>
                    <a:bodyPr/>
                    <a:lstStyle/>
                    <a:p>
                      <a:endParaRPr lang="ru-RU" sz="1600" dirty="0"/>
                    </a:p>
                  </a:txBody>
                  <a:tcPr marL="91438" marR="91438" marT="45717" marB="45717"/>
                </a:tc>
                <a:extLst>
                  <a:ext uri="{0D108BD9-81ED-4DB2-BD59-A6C34878D82A}"/>
                </a:extLst>
              </a:tr>
              <a:tr h="84802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2000" b="0" dirty="0">
                          <a:solidFill>
                            <a:schemeClr val="tx1"/>
                          </a:solidFill>
                          <a:latin typeface="Times New Roman" panose="02020603050405020304" pitchFamily="18" charset="0"/>
                          <a:cs typeface="Times New Roman" panose="02020603050405020304" pitchFamily="18" charset="0"/>
                        </a:rPr>
                        <a:t>Границы литосферных плит проходят по срединно – океаническим хребтам  в океанах и по горным поясам на материках.</a:t>
                      </a:r>
                    </a:p>
                  </a:txBody>
                  <a:tcPr marL="91438" marR="91438" marT="45717" marB="45717"/>
                </a:tc>
                <a:tc>
                  <a:txBody>
                    <a:bodyPr/>
                    <a:lstStyle/>
                    <a:p>
                      <a:endParaRPr lang="ru-RU" sz="1600" dirty="0"/>
                    </a:p>
                  </a:txBody>
                  <a:tcPr marL="91438" marR="91438" marT="45717" marB="45717"/>
                </a:tc>
                <a:tc>
                  <a:txBody>
                    <a:bodyPr/>
                    <a:lstStyle/>
                    <a:p>
                      <a:endParaRPr lang="ru-RU" sz="1600" dirty="0"/>
                    </a:p>
                  </a:txBody>
                  <a:tcPr marL="91438" marR="91438" marT="45717" marB="45717"/>
                </a:tc>
                <a:extLst>
                  <a:ext uri="{0D108BD9-81ED-4DB2-BD59-A6C34878D82A}"/>
                </a:extLst>
              </a:tr>
            </a:tbl>
          </a:graphicData>
        </a:graphic>
      </p:graphicFrame>
    </p:spTree>
    <p:extLst>
      <p:ext uri="{BB962C8B-B14F-4D97-AF65-F5344CB8AC3E}">
        <p14:creationId xmlns:p14="http://schemas.microsoft.com/office/powerpoint/2010/main" val="3210626343"/>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48280" y="620688"/>
            <a:ext cx="8228013" cy="635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kk-KZ" altLang="kk-KZ" sz="3200" b="1" dirty="0" smtClean="0">
                <a:solidFill>
                  <a:srgbClr val="0000FF"/>
                </a:solidFill>
                <a:latin typeface="Times New Roman" panose="02020603050405020304" pitchFamily="18" charset="0"/>
                <a:cs typeface="Times New Roman" panose="02020603050405020304" pitchFamily="18" charset="0"/>
              </a:rPr>
              <a:t>Задания закрытого типа</a:t>
            </a:r>
            <a:endParaRPr lang="ru-RU" sz="3600" b="1" dirty="0"/>
          </a:p>
        </p:txBody>
      </p:sp>
      <p:sp>
        <p:nvSpPr>
          <p:cNvPr id="4" name="Text Box 1">
            <a:extLst/>
          </p:cNvPr>
          <p:cNvSpPr txBox="1">
            <a:spLocks noChangeArrowheads="1"/>
          </p:cNvSpPr>
          <p:nvPr/>
        </p:nvSpPr>
        <p:spPr>
          <a:xfrm>
            <a:off x="833539" y="1060044"/>
            <a:ext cx="3752234" cy="4248472"/>
          </a:xfrm>
          <a:prstGeom prst="rect">
            <a:avLst/>
          </a:prstGeom>
          <a:ln cap="flat"/>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109538" algn="ctr" defTabSz="457200">
              <a:lnSpc>
                <a:spcPct val="115000"/>
              </a:lnSpc>
              <a:spcBef>
                <a:spcPts val="0"/>
              </a:spcBef>
              <a:spcAft>
                <a:spcPts val="600"/>
              </a:spcAft>
              <a:tabLst>
                <a:tab pos="679450" algn="l"/>
                <a:tab pos="1593850" algn="l"/>
                <a:tab pos="2508250" algn="l"/>
                <a:tab pos="3422650" algn="l"/>
                <a:tab pos="4337050" algn="l"/>
                <a:tab pos="5251450" algn="l"/>
                <a:tab pos="6165850" algn="l"/>
                <a:tab pos="7080250" algn="l"/>
                <a:tab pos="7994650" algn="l"/>
                <a:tab pos="8909050" algn="l"/>
                <a:tab pos="9823450" algn="l"/>
              </a:tabLst>
              <a:defRPr/>
            </a:pPr>
            <a:endParaRPr lang="kk-KZ" sz="2000" b="1" dirty="0" smtClean="0">
              <a:solidFill>
                <a:srgbClr val="0D0D0D"/>
              </a:solidFill>
              <a:latin typeface="Times New Roman" pitchFamily="16" charset="0"/>
              <a:cs typeface="Times New Roman" pitchFamily="16" charset="0"/>
            </a:endParaRPr>
          </a:p>
          <a:p>
            <a:pPr marL="109538" algn="ctr" defTabSz="457200">
              <a:lnSpc>
                <a:spcPct val="115000"/>
              </a:lnSpc>
              <a:spcBef>
                <a:spcPts val="0"/>
              </a:spcBef>
              <a:spcAft>
                <a:spcPts val="600"/>
              </a:spcAft>
              <a:tabLst>
                <a:tab pos="679450" algn="l"/>
                <a:tab pos="1593850" algn="l"/>
                <a:tab pos="2508250" algn="l"/>
                <a:tab pos="3422650" algn="l"/>
                <a:tab pos="4337050" algn="l"/>
                <a:tab pos="5251450" algn="l"/>
                <a:tab pos="6165850" algn="l"/>
                <a:tab pos="7080250" algn="l"/>
                <a:tab pos="7994650" algn="l"/>
                <a:tab pos="8909050" algn="l"/>
                <a:tab pos="9823450" algn="l"/>
              </a:tabLst>
              <a:defRPr/>
            </a:pPr>
            <a:r>
              <a:rPr lang="kk-KZ" sz="2000" b="1" dirty="0" smtClean="0">
                <a:solidFill>
                  <a:srgbClr val="0D0D0D"/>
                </a:solidFill>
                <a:latin typeface="Times New Roman" pitchFamily="16" charset="0"/>
                <a:cs typeface="Times New Roman" pitchFamily="16" charset="0"/>
              </a:rPr>
              <a:t>Преимущества</a:t>
            </a:r>
          </a:p>
          <a:p>
            <a:pPr marL="107950" defTabSz="457200">
              <a:spcBef>
                <a:spcPts val="0"/>
              </a:spcBef>
              <a:spcAft>
                <a:spcPts val="600"/>
              </a:spcAft>
              <a:buClr>
                <a:srgbClr val="FF3300"/>
              </a:buClr>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lang="ru-RU" sz="2000" dirty="0" smtClean="0">
                <a:solidFill>
                  <a:srgbClr val="0D0D0D"/>
                </a:solidFill>
                <a:latin typeface="Times New Roman" pitchFamily="16" charset="0"/>
                <a:cs typeface="Times New Roman" pitchFamily="16" charset="0"/>
              </a:rPr>
              <a:t>Легко выставлять баллы</a:t>
            </a:r>
          </a:p>
          <a:p>
            <a:pPr marL="107950" defTabSz="457200">
              <a:spcBef>
                <a:spcPts val="0"/>
              </a:spcBef>
              <a:spcAft>
                <a:spcPts val="600"/>
              </a:spcAft>
              <a:buClr>
                <a:srgbClr val="FF3300"/>
              </a:buClr>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lang="ru-RU" sz="2000" dirty="0" smtClean="0">
                <a:solidFill>
                  <a:srgbClr val="0D0D0D"/>
                </a:solidFill>
                <a:latin typeface="Times New Roman" pitchFamily="16" charset="0"/>
                <a:cs typeface="Times New Roman" pitchFamily="16" charset="0"/>
              </a:rPr>
              <a:t>Удобный подсчет баллов</a:t>
            </a:r>
          </a:p>
          <a:p>
            <a:pPr marL="107950" defTabSz="457200">
              <a:spcBef>
                <a:spcPts val="0"/>
              </a:spcBef>
              <a:spcAft>
                <a:spcPts val="600"/>
              </a:spcAft>
              <a:buClr>
                <a:srgbClr val="FF3300"/>
              </a:buClr>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lang="ru-RU" sz="2000" dirty="0" smtClean="0">
                <a:solidFill>
                  <a:srgbClr val="0D0D0D"/>
                </a:solidFill>
                <a:latin typeface="Times New Roman" pitchFamily="16" charset="0"/>
                <a:cs typeface="Times New Roman" pitchFamily="16" charset="0"/>
              </a:rPr>
              <a:t>Возможность автоматического подсчета баллов</a:t>
            </a:r>
          </a:p>
          <a:p>
            <a:pPr marL="107950" defTabSz="457200">
              <a:spcBef>
                <a:spcPts val="0"/>
              </a:spcBef>
              <a:spcAft>
                <a:spcPts val="600"/>
              </a:spcAft>
              <a:buClr>
                <a:srgbClr val="FF3300"/>
              </a:buClr>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lang="ru-RU" sz="2000" dirty="0" smtClean="0">
                <a:latin typeface="Times New Roman" pitchFamily="16" charset="0"/>
                <a:cs typeface="Times New Roman" pitchFamily="16" charset="0"/>
              </a:rPr>
              <a:t>Наличие возможных вариантов ответа</a:t>
            </a:r>
          </a:p>
          <a:p>
            <a:pPr marL="107950" defTabSz="457200">
              <a:spcBef>
                <a:spcPts val="0"/>
              </a:spcBef>
              <a:spcAft>
                <a:spcPts val="600"/>
              </a:spcAft>
              <a:buClr>
                <a:srgbClr val="FF3300"/>
              </a:buClr>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lang="ru-RU" sz="2000" dirty="0" smtClean="0">
                <a:solidFill>
                  <a:srgbClr val="0D0D0D"/>
                </a:solidFill>
                <a:latin typeface="Times New Roman" pitchFamily="16" charset="0"/>
                <a:cs typeface="Times New Roman" pitchFamily="16" charset="0"/>
              </a:rPr>
              <a:t>Меньше затрачивается времени на выполнение заданий</a:t>
            </a:r>
          </a:p>
          <a:p>
            <a:pPr marL="109538" defTabSz="457200">
              <a:spcBef>
                <a:spcPts val="0"/>
              </a:spcBef>
              <a:spcAft>
                <a:spcPts val="600"/>
              </a:spcAft>
              <a:tabLst>
                <a:tab pos="679450" algn="l"/>
                <a:tab pos="1593850" algn="l"/>
                <a:tab pos="2508250" algn="l"/>
                <a:tab pos="3422650" algn="l"/>
                <a:tab pos="4337050" algn="l"/>
                <a:tab pos="5251450" algn="l"/>
                <a:tab pos="6165850" algn="l"/>
                <a:tab pos="7080250" algn="l"/>
                <a:tab pos="7994650" algn="l"/>
                <a:tab pos="8909050" algn="l"/>
                <a:tab pos="9823450" algn="l"/>
              </a:tabLst>
              <a:defRPr/>
            </a:pPr>
            <a:r>
              <a:rPr lang="ru-RU" sz="2000" b="1" dirty="0" smtClean="0">
                <a:solidFill>
                  <a:srgbClr val="0D0D0D"/>
                </a:solidFill>
                <a:latin typeface="Times New Roman" pitchFamily="16" charset="0"/>
                <a:cs typeface="Times New Roman" pitchFamily="16" charset="0"/>
              </a:rPr>
              <a:t>… </a:t>
            </a:r>
            <a:endParaRPr lang="ru-RU" sz="2000" b="1" dirty="0">
              <a:solidFill>
                <a:srgbClr val="0D0D0D"/>
              </a:solidFill>
              <a:latin typeface="Times New Roman" pitchFamily="16" charset="0"/>
              <a:cs typeface="Times New Roman" pitchFamily="16" charset="0"/>
            </a:endParaRPr>
          </a:p>
        </p:txBody>
      </p:sp>
      <p:sp>
        <p:nvSpPr>
          <p:cNvPr id="5" name="Text Box 2">
            <a:extLst/>
          </p:cNvPr>
          <p:cNvSpPr txBox="1">
            <a:spLocks noChangeArrowheads="1"/>
          </p:cNvSpPr>
          <p:nvPr/>
        </p:nvSpPr>
        <p:spPr bwMode="auto">
          <a:xfrm>
            <a:off x="4211960" y="1060044"/>
            <a:ext cx="4037013" cy="4249142"/>
          </a:xfrm>
          <a:prstGeom prst="rect">
            <a:avLst/>
          </a:prstGeom>
          <a:noFill/>
          <a:ln w="9525" cap="flat">
            <a:noFill/>
            <a:round/>
            <a:headEnd/>
            <a:tailEnd/>
          </a:ln>
          <a:effectLst/>
        </p:spPr>
        <p:txBody>
          <a:bodyPr/>
          <a:lstStyle/>
          <a:p>
            <a:pPr marL="109538" algn="ctr" defTabSz="457200">
              <a:lnSpc>
                <a:spcPct val="115000"/>
              </a:lnSpc>
              <a:spcBef>
                <a:spcPts val="0"/>
              </a:spcBef>
              <a:spcAft>
                <a:spcPts val="600"/>
              </a:spcAft>
              <a:buSzPct val="100000"/>
              <a:tabLst>
                <a:tab pos="679450" algn="l"/>
                <a:tab pos="1593850" algn="l"/>
                <a:tab pos="2508250" algn="l"/>
                <a:tab pos="3422650" algn="l"/>
                <a:tab pos="4337050" algn="l"/>
                <a:tab pos="5251450" algn="l"/>
                <a:tab pos="6165850" algn="l"/>
                <a:tab pos="7080250" algn="l"/>
                <a:tab pos="7994650" algn="l"/>
                <a:tab pos="8909050" algn="l"/>
                <a:tab pos="9823450" algn="l"/>
              </a:tabLst>
              <a:defRPr/>
            </a:pPr>
            <a:endParaRPr lang="kk-KZ" sz="2000" b="1" dirty="0">
              <a:solidFill>
                <a:srgbClr val="0D0D0D"/>
              </a:solidFill>
              <a:latin typeface="Times New Roman" pitchFamily="16" charset="0"/>
              <a:ea typeface="+mn-ea"/>
              <a:cs typeface="Times New Roman" pitchFamily="16" charset="0"/>
            </a:endParaRPr>
          </a:p>
          <a:p>
            <a:pPr marL="109538" algn="ctr" defTabSz="457200">
              <a:lnSpc>
                <a:spcPct val="115000"/>
              </a:lnSpc>
              <a:spcBef>
                <a:spcPts val="0"/>
              </a:spcBef>
              <a:spcAft>
                <a:spcPts val="600"/>
              </a:spcAft>
              <a:buSzPct val="100000"/>
              <a:tabLst>
                <a:tab pos="679450" algn="l"/>
                <a:tab pos="1593850" algn="l"/>
                <a:tab pos="2508250" algn="l"/>
                <a:tab pos="3422650" algn="l"/>
                <a:tab pos="4337050" algn="l"/>
                <a:tab pos="5251450" algn="l"/>
                <a:tab pos="6165850" algn="l"/>
                <a:tab pos="7080250" algn="l"/>
                <a:tab pos="7994650" algn="l"/>
                <a:tab pos="8909050" algn="l"/>
                <a:tab pos="9823450" algn="l"/>
              </a:tabLst>
              <a:defRPr/>
            </a:pPr>
            <a:r>
              <a:rPr lang="kk-KZ" sz="2000" b="1" dirty="0">
                <a:solidFill>
                  <a:srgbClr val="0D0D0D"/>
                </a:solidFill>
                <a:latin typeface="Times New Roman" pitchFamily="16" charset="0"/>
                <a:ea typeface="+mn-ea"/>
                <a:cs typeface="Times New Roman" pitchFamily="16" charset="0"/>
              </a:rPr>
              <a:t>Недостатки</a:t>
            </a:r>
          </a:p>
          <a:p>
            <a:pPr marL="107950" defTabSz="457200">
              <a:spcBef>
                <a:spcPts val="0"/>
              </a:spcBef>
              <a:spcAft>
                <a:spcPts val="600"/>
              </a:spcAft>
              <a:buClr>
                <a:srgbClr val="FF3300"/>
              </a:buClr>
              <a:buSzPct val="100000"/>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lang="ru-RU" sz="2000" dirty="0">
                <a:solidFill>
                  <a:srgbClr val="000000"/>
                </a:solidFill>
                <a:latin typeface="Times New Roman" pitchFamily="16" charset="0"/>
                <a:ea typeface="+mn-ea"/>
                <a:cs typeface="Times New Roman" pitchFamily="16" charset="0"/>
              </a:rPr>
              <a:t>Затрачивается больше времени на чтение в младших классах</a:t>
            </a:r>
          </a:p>
          <a:p>
            <a:pPr marL="107950" defTabSz="457200">
              <a:spcBef>
                <a:spcPts val="0"/>
              </a:spcBef>
              <a:spcAft>
                <a:spcPts val="600"/>
              </a:spcAft>
              <a:buClr>
                <a:srgbClr val="FF3300"/>
              </a:buClr>
              <a:buSzPct val="100000"/>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lang="ru-RU" sz="2000" dirty="0">
                <a:solidFill>
                  <a:srgbClr val="000000"/>
                </a:solidFill>
                <a:latin typeface="Times New Roman" pitchFamily="16" charset="0"/>
                <a:ea typeface="+mn-ea"/>
                <a:cs typeface="Times New Roman" pitchFamily="16" charset="0"/>
              </a:rPr>
              <a:t>Направлены на проверку узкой области знаний</a:t>
            </a:r>
          </a:p>
          <a:p>
            <a:pPr marL="107950" defTabSz="457200">
              <a:spcBef>
                <a:spcPts val="0"/>
              </a:spcBef>
              <a:spcAft>
                <a:spcPts val="600"/>
              </a:spcAft>
              <a:buClr>
                <a:srgbClr val="FF3300"/>
              </a:buClr>
              <a:buSzPct val="100000"/>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lang="kk-KZ" sz="2000" dirty="0">
                <a:solidFill>
                  <a:srgbClr val="000000"/>
                </a:solidFill>
                <a:latin typeface="Times New Roman" pitchFamily="16" charset="0"/>
                <a:ea typeface="+mn-ea"/>
                <a:cs typeface="Times New Roman" pitchFamily="16" charset="0"/>
              </a:rPr>
              <a:t>Возможность случайного выбора ответа</a:t>
            </a:r>
          </a:p>
          <a:p>
            <a:pPr marL="107950" defTabSz="457200">
              <a:spcBef>
                <a:spcPts val="0"/>
              </a:spcBef>
              <a:spcAft>
                <a:spcPts val="600"/>
              </a:spcAft>
              <a:buClr>
                <a:srgbClr val="FF3300"/>
              </a:buClr>
              <a:buSzPct val="100000"/>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lang="kk-KZ" sz="2000" dirty="0">
                <a:solidFill>
                  <a:srgbClr val="000000"/>
                </a:solidFill>
                <a:latin typeface="Times New Roman" pitchFamily="16" charset="0"/>
                <a:ea typeface="+mn-ea"/>
                <a:cs typeface="Times New Roman" pitchFamily="16" charset="0"/>
              </a:rPr>
              <a:t>Невозможно оценить процесс выполнения задания</a:t>
            </a:r>
          </a:p>
          <a:p>
            <a:pPr marL="109538" defTabSz="457200">
              <a:spcBef>
                <a:spcPts val="0"/>
              </a:spcBef>
              <a:spcAft>
                <a:spcPts val="600"/>
              </a:spcAft>
              <a:buSzPct val="100000"/>
              <a:tabLst>
                <a:tab pos="679450" algn="l"/>
                <a:tab pos="1593850" algn="l"/>
                <a:tab pos="2508250" algn="l"/>
                <a:tab pos="3422650" algn="l"/>
                <a:tab pos="4337050" algn="l"/>
                <a:tab pos="5251450" algn="l"/>
                <a:tab pos="6165850" algn="l"/>
                <a:tab pos="7080250" algn="l"/>
                <a:tab pos="7994650" algn="l"/>
                <a:tab pos="8909050" algn="l"/>
                <a:tab pos="9823450" algn="l"/>
              </a:tabLst>
              <a:defRPr/>
            </a:pPr>
            <a:r>
              <a:rPr lang="kk-KZ" sz="2000" b="1" dirty="0">
                <a:solidFill>
                  <a:srgbClr val="000000"/>
                </a:solidFill>
                <a:latin typeface="Times New Roman" pitchFamily="16" charset="0"/>
                <a:ea typeface="+mn-ea"/>
                <a:cs typeface="Times New Roman" pitchFamily="16" charset="0"/>
              </a:rPr>
              <a:t>... </a:t>
            </a:r>
          </a:p>
        </p:txBody>
      </p:sp>
    </p:spTree>
    <p:extLst>
      <p:ext uri="{BB962C8B-B14F-4D97-AF65-F5344CB8AC3E}">
        <p14:creationId xmlns:p14="http://schemas.microsoft.com/office/powerpoint/2010/main" val="4479838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95536" y="557033"/>
            <a:ext cx="8229600" cy="1185862"/>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ru-RU" sz="3100" b="1" dirty="0" smtClean="0">
                <a:solidFill>
                  <a:srgbClr val="0070C0"/>
                </a:solidFill>
                <a:latin typeface="Times New Roman" pitchFamily="18" charset="0"/>
                <a:cs typeface="Times New Roman" pitchFamily="18" charset="0"/>
              </a:rPr>
              <a:t>Рекомендации по составлению работы для оценивания</a:t>
            </a:r>
            <a:r>
              <a:rPr lang="ru-RU" altLang="ru-RU" sz="3200" dirty="0" smtClean="0">
                <a:latin typeface="Calibri" pitchFamily="34" charset="0"/>
                <a:cs typeface="Times New Roman" pitchFamily="18" charset="0"/>
              </a:rPr>
              <a:t/>
            </a:r>
            <a:br>
              <a:rPr lang="ru-RU" altLang="ru-RU" sz="3200" dirty="0" smtClean="0">
                <a:latin typeface="Calibri" pitchFamily="34" charset="0"/>
                <a:cs typeface="Times New Roman" pitchFamily="18" charset="0"/>
              </a:rPr>
            </a:br>
            <a:endParaRPr lang="ru-RU" altLang="ru-RU" sz="3200" dirty="0" smtClean="0"/>
          </a:p>
        </p:txBody>
      </p:sp>
      <p:sp>
        <p:nvSpPr>
          <p:cNvPr id="3" name="Объект 2"/>
          <p:cNvSpPr txBox="1">
            <a:spLocks/>
          </p:cNvSpPr>
          <p:nvPr/>
        </p:nvSpPr>
        <p:spPr>
          <a:xfrm>
            <a:off x="801924" y="1309936"/>
            <a:ext cx="7416824" cy="4927848"/>
          </a:xfrm>
          <a:prstGeom prst="rect">
            <a:avLst/>
          </a:prstGeom>
        </p:spPr>
        <p:txBody>
          <a:bodyPr>
            <a:normAutofit fontScale="85000" lnSpcReduction="2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gn="just">
              <a:lnSpc>
                <a:spcPct val="115000"/>
              </a:lnSpc>
            </a:pPr>
            <a:r>
              <a:rPr lang="ru-RU" altLang="ru-RU" b="1" dirty="0" smtClean="0">
                <a:latin typeface="Times New Roman" pitchFamily="18" charset="0"/>
                <a:cs typeface="Times New Roman" pitchFamily="18" charset="0"/>
              </a:rPr>
              <a:t> </a:t>
            </a:r>
            <a:r>
              <a:rPr lang="ru-RU" altLang="ru-RU" dirty="0" smtClean="0">
                <a:latin typeface="Times New Roman" pitchFamily="18" charset="0"/>
                <a:cs typeface="Times New Roman" pitchFamily="18" charset="0"/>
              </a:rPr>
              <a:t>1. Оцените материал, изучаемый в классе.	</a:t>
            </a:r>
            <a:endParaRPr lang="ru-RU" altLang="ru-RU" dirty="0" smtClean="0">
              <a:latin typeface="Calibri" pitchFamily="34" charset="0"/>
              <a:cs typeface="Times New Roman" pitchFamily="18" charset="0"/>
            </a:endParaRPr>
          </a:p>
          <a:p>
            <a:pPr algn="just">
              <a:lnSpc>
                <a:spcPct val="115000"/>
              </a:lnSpc>
            </a:pPr>
            <a:r>
              <a:rPr lang="ru-RU" altLang="ru-RU" dirty="0" smtClean="0">
                <a:latin typeface="Times New Roman" pitchFamily="18" charset="0"/>
                <a:cs typeface="Times New Roman" pitchFamily="18" charset="0"/>
              </a:rPr>
              <a:t>2. Чтобы определить, сколько времени потребуется ученику для выполнения работы, используйте следующую информацию:</a:t>
            </a:r>
            <a:endParaRPr lang="ru-RU" altLang="ru-RU" dirty="0" smtClean="0">
              <a:latin typeface="Calibri" pitchFamily="34" charset="0"/>
              <a:cs typeface="Times New Roman" pitchFamily="18" charset="0"/>
            </a:endParaRPr>
          </a:p>
          <a:p>
            <a:pPr algn="just">
              <a:lnSpc>
                <a:spcPct val="115000"/>
              </a:lnSpc>
            </a:pPr>
            <a:r>
              <a:rPr lang="ru-RU" altLang="ru-RU" dirty="0" smtClean="0">
                <a:latin typeface="Times New Roman" pitchFamily="18" charset="0"/>
                <a:cs typeface="Times New Roman" pitchFamily="18" charset="0"/>
              </a:rPr>
              <a:t>! 30 секунд для задания на определение истинности</a:t>
            </a:r>
            <a:endParaRPr lang="ru-RU" altLang="ru-RU" dirty="0" smtClean="0">
              <a:latin typeface="Calibri" pitchFamily="34" charset="0"/>
              <a:cs typeface="Times New Roman" pitchFamily="18" charset="0"/>
            </a:endParaRPr>
          </a:p>
          <a:p>
            <a:pPr algn="just">
              <a:lnSpc>
                <a:spcPct val="115000"/>
              </a:lnSpc>
            </a:pPr>
            <a:r>
              <a:rPr lang="ru-RU" altLang="ru-RU" dirty="0" smtClean="0">
                <a:latin typeface="Times New Roman" pitchFamily="18" charset="0"/>
                <a:cs typeface="Times New Roman" pitchFamily="18" charset="0"/>
              </a:rPr>
              <a:t>! 60 секунд для задания на множественный выбор</a:t>
            </a:r>
            <a:endParaRPr lang="ru-RU" altLang="ru-RU" dirty="0" smtClean="0">
              <a:latin typeface="Calibri" pitchFamily="34" charset="0"/>
              <a:cs typeface="Times New Roman" pitchFamily="18" charset="0"/>
            </a:endParaRPr>
          </a:p>
          <a:p>
            <a:pPr algn="just">
              <a:lnSpc>
                <a:spcPct val="115000"/>
              </a:lnSpc>
            </a:pPr>
            <a:r>
              <a:rPr lang="ru-RU" altLang="ru-RU" dirty="0" smtClean="0">
                <a:latin typeface="Times New Roman" pitchFamily="18" charset="0"/>
                <a:cs typeface="Times New Roman" pitchFamily="18" charset="0"/>
              </a:rPr>
              <a:t>! 120 секунд для задания, требующее краткого ответа</a:t>
            </a:r>
            <a:endParaRPr lang="ru-RU" altLang="ru-RU" dirty="0" smtClean="0">
              <a:latin typeface="Calibri" pitchFamily="34" charset="0"/>
              <a:cs typeface="Times New Roman" pitchFamily="18" charset="0"/>
            </a:endParaRPr>
          </a:p>
          <a:p>
            <a:pPr algn="just">
              <a:lnSpc>
                <a:spcPct val="115000"/>
              </a:lnSpc>
            </a:pPr>
            <a:r>
              <a:rPr lang="ru-RU" altLang="ru-RU" dirty="0" smtClean="0">
                <a:latin typeface="Times New Roman" pitchFamily="18" charset="0"/>
                <a:cs typeface="Times New Roman" pitchFamily="18" charset="0"/>
              </a:rPr>
              <a:t>! 10-15 минут на эссе / развернутый ответ</a:t>
            </a:r>
            <a:endParaRPr lang="ru-RU" altLang="ru-RU" dirty="0" smtClean="0">
              <a:latin typeface="Calibri" pitchFamily="34" charset="0"/>
              <a:cs typeface="Times New Roman" pitchFamily="18" charset="0"/>
            </a:endParaRPr>
          </a:p>
          <a:p>
            <a:pPr algn="just">
              <a:lnSpc>
                <a:spcPct val="115000"/>
              </a:lnSpc>
            </a:pPr>
            <a:r>
              <a:rPr lang="ru-RU" altLang="ru-RU" dirty="0" smtClean="0">
                <a:latin typeface="Times New Roman" pitchFamily="18" charset="0"/>
                <a:cs typeface="Times New Roman" pitchFamily="18" charset="0"/>
              </a:rPr>
              <a:t>! От 5 до 10 минут для обзора работы</a:t>
            </a:r>
            <a:endParaRPr lang="ru-RU" altLang="ru-RU" dirty="0" smtClean="0">
              <a:latin typeface="Calibri" pitchFamily="34" charset="0"/>
              <a:cs typeface="Times New Roman" pitchFamily="18" charset="0"/>
            </a:endParaRPr>
          </a:p>
          <a:p>
            <a:pPr algn="just">
              <a:lnSpc>
                <a:spcPct val="115000"/>
              </a:lnSpc>
            </a:pPr>
            <a:r>
              <a:rPr lang="ru-RU" altLang="ru-RU" dirty="0" smtClean="0">
                <a:latin typeface="Times New Roman" pitchFamily="18" charset="0"/>
                <a:cs typeface="Times New Roman" pitchFamily="18" charset="0"/>
              </a:rPr>
              <a:t>4. Выберите темы, на которые могут ответить не менее 50-70% учеников, или имеющие среднюю сложность.</a:t>
            </a:r>
            <a:endParaRPr lang="ru-RU" altLang="ru-RU" dirty="0" smtClean="0">
              <a:latin typeface="Calibri" pitchFamily="34" charset="0"/>
              <a:cs typeface="Times New Roman" pitchFamily="18" charset="0"/>
            </a:endParaRPr>
          </a:p>
          <a:p>
            <a:pPr algn="just">
              <a:lnSpc>
                <a:spcPct val="115000"/>
              </a:lnSpc>
            </a:pPr>
            <a:r>
              <a:rPr lang="ru-RU" altLang="ru-RU" dirty="0" smtClean="0">
                <a:latin typeface="Times New Roman" pitchFamily="18" charset="0"/>
                <a:cs typeface="Times New Roman" pitchFamily="18" charset="0"/>
              </a:rPr>
              <a:t>5. С точки зрения надежности, более длительные тесты считаются более надежными.</a:t>
            </a:r>
            <a:endParaRPr lang="ru-RU" altLang="ru-RU" dirty="0" smtClean="0">
              <a:latin typeface="Calibri" pitchFamily="34" charset="0"/>
              <a:cs typeface="Times New Roman" pitchFamily="18" charset="0"/>
            </a:endParaRPr>
          </a:p>
          <a:p>
            <a:pPr algn="just">
              <a:lnSpc>
                <a:spcPct val="115000"/>
              </a:lnSpc>
            </a:pPr>
            <a:r>
              <a:rPr lang="ru-RU" altLang="ru-RU" dirty="0" smtClean="0">
                <a:latin typeface="Times New Roman" pitchFamily="18" charset="0"/>
                <a:cs typeface="Times New Roman" pitchFamily="18" charset="0"/>
              </a:rPr>
              <a:t>6. Имейте ввиду, что многие тестовые задания в учебниках редко оценивают навыки более высокого порядка.</a:t>
            </a:r>
            <a:endParaRPr lang="ru-RU" altLang="ru-RU" dirty="0" smtClean="0">
              <a:latin typeface="Calibri" pitchFamily="34" charset="0"/>
              <a:cs typeface="Times New Roman" pitchFamily="18" charset="0"/>
            </a:endParaRPr>
          </a:p>
          <a:p>
            <a:endParaRPr lang="ru-RU" altLang="ru-RU" dirty="0" smtClean="0"/>
          </a:p>
        </p:txBody>
      </p:sp>
      <p:sp>
        <p:nvSpPr>
          <p:cNvPr id="4" name="Номер слайда 4"/>
          <p:cNvSpPr>
            <a:spLocks noGrp="1"/>
          </p:cNvSpPr>
          <p:nvPr>
            <p:ph type="sldNum" sz="quarter" idx="12"/>
          </p:nvPr>
        </p:nvSpPr>
        <p:spPr>
          <a:xfrm>
            <a:off x="6553200" y="6356350"/>
            <a:ext cx="2133600" cy="365125"/>
          </a:xfrm>
          <a:noFill/>
        </p:spPr>
        <p:txBody>
          <a:bodyPr/>
          <a:lstStyle/>
          <a:p>
            <a:fld id="{6EA1E399-63D7-41FE-A883-F61676F059A5}" type="slidenum">
              <a:rPr lang="en-US" altLang="en-US" smtClean="0"/>
              <a:pPr/>
              <a:t>28</a:t>
            </a:fld>
            <a:endParaRPr lang="en-US" altLang="en-US" dirty="0" smtClean="0"/>
          </a:p>
        </p:txBody>
      </p:sp>
    </p:spTree>
    <p:extLst>
      <p:ext uri="{BB962C8B-B14F-4D97-AF65-F5344CB8AC3E}">
        <p14:creationId xmlns:p14="http://schemas.microsoft.com/office/powerpoint/2010/main" val="2963178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65050" y="692696"/>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altLang="ru-RU" sz="2400" b="1" dirty="0" smtClean="0">
                <a:solidFill>
                  <a:srgbClr val="0000FF"/>
                </a:solidFill>
                <a:latin typeface="Times New Roman" panose="02020603050405020304" pitchFamily="18" charset="0"/>
                <a:ea typeface="+mn-ea"/>
                <a:cs typeface="Times New Roman" panose="02020603050405020304" pitchFamily="18" charset="0"/>
              </a:rPr>
              <a:t>Алгоритм разработки заданий для суммативного оценивания за раздел</a:t>
            </a:r>
            <a:br>
              <a:rPr lang="ru-RU" altLang="ru-RU" sz="2400" b="1" dirty="0" smtClean="0">
                <a:solidFill>
                  <a:srgbClr val="0000FF"/>
                </a:solidFill>
                <a:latin typeface="Times New Roman" panose="02020603050405020304" pitchFamily="18" charset="0"/>
                <a:ea typeface="+mn-ea"/>
                <a:cs typeface="Times New Roman" panose="02020603050405020304" pitchFamily="18" charset="0"/>
              </a:rPr>
            </a:br>
            <a:endParaRPr lang="ru-RU" sz="3200" b="1" dirty="0"/>
          </a:p>
        </p:txBody>
      </p:sp>
      <p:sp>
        <p:nvSpPr>
          <p:cNvPr id="3" name="Номер слайда 4"/>
          <p:cNvSpPr>
            <a:spLocks noGrp="1"/>
          </p:cNvSpPr>
          <p:nvPr>
            <p:ph type="sldNum" sz="quarter" idx="12"/>
          </p:nvPr>
        </p:nvSpPr>
        <p:spPr>
          <a:xfrm>
            <a:off x="6553200" y="6356350"/>
            <a:ext cx="2133600" cy="365125"/>
          </a:xfrm>
          <a:noFill/>
        </p:spPr>
        <p:txBody>
          <a:bodyPr/>
          <a:lstStyle/>
          <a:p>
            <a:fld id="{8D2CDC4B-8427-415E-ADA3-049CF8D71B72}" type="slidenum">
              <a:rPr lang="en-US" altLang="en-US" smtClean="0"/>
              <a:pPr/>
              <a:t>29</a:t>
            </a:fld>
            <a:endParaRPr lang="en-US" altLang="en-US" smtClean="0"/>
          </a:p>
        </p:txBody>
      </p:sp>
      <p:graphicFrame>
        <p:nvGraphicFramePr>
          <p:cNvPr id="4" name="Объект 5">
            <a:extLst/>
          </p:cNvPr>
          <p:cNvGraphicFramePr>
            <a:graphicFrameLocks/>
          </p:cNvGraphicFramePr>
          <p:nvPr>
            <p:extLst>
              <p:ext uri="{D42A27DB-BD31-4B8C-83A1-F6EECF244321}">
                <p14:modId xmlns:p14="http://schemas.microsoft.com/office/powerpoint/2010/main" val="3484079741"/>
              </p:ext>
            </p:extLst>
          </p:nvPr>
        </p:nvGraphicFramePr>
        <p:xfrm>
          <a:off x="1142969" y="1916832"/>
          <a:ext cx="6912768" cy="3268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573987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9466" y="693449"/>
            <a:ext cx="7122655" cy="830997"/>
          </a:xfrm>
          <a:prstGeom prst="rect">
            <a:avLst/>
          </a:prstGeom>
          <a:noFill/>
        </p:spPr>
        <p:txBody>
          <a:bodyPr wrap="none" rtlCol="0">
            <a:spAutoFit/>
          </a:bodyPr>
          <a:lstStyle/>
          <a:p>
            <a:pPr algn="ctr"/>
            <a:r>
              <a:rPr lang="ru-RU" sz="2400" b="1" dirty="0" smtClean="0">
                <a:solidFill>
                  <a:srgbClr val="002060"/>
                </a:solidFill>
                <a:latin typeface="Times New Roman" pitchFamily="18" charset="0"/>
                <a:cs typeface="Times New Roman" pitchFamily="18" charset="0"/>
              </a:rPr>
              <a:t>Этапы перехода школ Казахстана на обновлённое</a:t>
            </a:r>
          </a:p>
          <a:p>
            <a:pPr algn="ctr"/>
            <a:r>
              <a:rPr lang="ru-RU" sz="2400" b="1" dirty="0" smtClean="0">
                <a:solidFill>
                  <a:srgbClr val="002060"/>
                </a:solidFill>
                <a:latin typeface="Times New Roman" pitchFamily="18" charset="0"/>
                <a:cs typeface="Times New Roman" pitchFamily="18" charset="0"/>
              </a:rPr>
              <a:t>содержание образования:</a:t>
            </a:r>
            <a:endParaRPr lang="ru-RU" sz="2400" b="1" dirty="0">
              <a:solidFill>
                <a:srgbClr val="002060"/>
              </a:solidFill>
              <a:latin typeface="Times New Roman" pitchFamily="18" charset="0"/>
              <a:cs typeface="Times New Roman" pitchFamily="18" charset="0"/>
            </a:endParaRPr>
          </a:p>
        </p:txBody>
      </p:sp>
      <p:sp>
        <p:nvSpPr>
          <p:cNvPr id="3" name="TextBox 2"/>
          <p:cNvSpPr txBox="1"/>
          <p:nvPr/>
        </p:nvSpPr>
        <p:spPr>
          <a:xfrm>
            <a:off x="1068938" y="1700808"/>
            <a:ext cx="6014438" cy="3046988"/>
          </a:xfrm>
          <a:prstGeom prst="rect">
            <a:avLst/>
          </a:prstGeom>
          <a:noFill/>
        </p:spPr>
        <p:txBody>
          <a:bodyPr wrap="square" rtlCol="0">
            <a:spAutoFit/>
          </a:bodyPr>
          <a:lstStyle/>
          <a:p>
            <a:r>
              <a:rPr lang="ru-RU" sz="2400" b="1" i="1" dirty="0" smtClean="0">
                <a:solidFill>
                  <a:schemeClr val="accent2">
                    <a:lumMod val="50000"/>
                  </a:schemeClr>
                </a:solidFill>
                <a:latin typeface="Times New Roman" pitchFamily="18" charset="0"/>
                <a:cs typeface="Times New Roman" pitchFamily="18" charset="0"/>
              </a:rPr>
              <a:t>2016 г.</a:t>
            </a:r>
            <a:r>
              <a:rPr lang="ru-RU" sz="2400" dirty="0" smtClean="0">
                <a:solidFill>
                  <a:schemeClr val="accent2">
                    <a:lumMod val="50000"/>
                  </a:schemeClr>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 1 классы</a:t>
            </a:r>
          </a:p>
          <a:p>
            <a:r>
              <a:rPr lang="ru-RU" sz="2400" b="1" i="1" dirty="0" smtClean="0">
                <a:solidFill>
                  <a:schemeClr val="accent2">
                    <a:lumMod val="50000"/>
                  </a:schemeClr>
                </a:solidFill>
                <a:latin typeface="Times New Roman" pitchFamily="18" charset="0"/>
                <a:cs typeface="Times New Roman" pitchFamily="18" charset="0"/>
              </a:rPr>
              <a:t>2017 г</a:t>
            </a:r>
            <a:r>
              <a:rPr lang="ru-RU" sz="2400" dirty="0" smtClean="0">
                <a:solidFill>
                  <a:schemeClr val="accent2">
                    <a:lumMod val="50000"/>
                  </a:schemeClr>
                </a:solidFill>
                <a:latin typeface="Times New Roman" pitchFamily="18" charset="0"/>
                <a:cs typeface="Times New Roman" pitchFamily="18" charset="0"/>
              </a:rPr>
              <a:t>.</a:t>
            </a:r>
            <a:r>
              <a:rPr lang="ru-RU" sz="2400" dirty="0" smtClean="0">
                <a:latin typeface="Times New Roman" pitchFamily="18" charset="0"/>
                <a:cs typeface="Times New Roman" pitchFamily="18" charset="0"/>
              </a:rPr>
              <a:t> – 2,5,7 классы</a:t>
            </a:r>
          </a:p>
          <a:p>
            <a:r>
              <a:rPr lang="ru-RU" sz="2400" b="1" i="1" dirty="0" smtClean="0">
                <a:solidFill>
                  <a:schemeClr val="accent2">
                    <a:lumMod val="50000"/>
                  </a:schemeClr>
                </a:solidFill>
                <a:latin typeface="Times New Roman" pitchFamily="18" charset="0"/>
                <a:cs typeface="Times New Roman" pitchFamily="18" charset="0"/>
              </a:rPr>
              <a:t>2018 г.</a:t>
            </a:r>
            <a:r>
              <a:rPr lang="ru-RU" sz="2400" dirty="0" smtClean="0">
                <a:latin typeface="Times New Roman" pitchFamily="18" charset="0"/>
                <a:cs typeface="Times New Roman" pitchFamily="18" charset="0"/>
              </a:rPr>
              <a:t> -  3,6,8 классы</a:t>
            </a:r>
          </a:p>
          <a:p>
            <a:r>
              <a:rPr lang="ru-RU" sz="2400" b="1" i="1" dirty="0" smtClean="0">
                <a:solidFill>
                  <a:schemeClr val="accent2">
                    <a:lumMod val="50000"/>
                  </a:schemeClr>
                </a:solidFill>
                <a:latin typeface="Times New Roman" pitchFamily="18" charset="0"/>
                <a:cs typeface="Times New Roman" pitchFamily="18" charset="0"/>
              </a:rPr>
              <a:t>2019 г.</a:t>
            </a:r>
            <a:r>
              <a:rPr lang="ru-RU" sz="2400" b="1"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9,10 классы</a:t>
            </a:r>
          </a:p>
          <a:p>
            <a:r>
              <a:rPr lang="ru-RU" sz="2400" b="1" i="1" dirty="0" smtClean="0">
                <a:solidFill>
                  <a:schemeClr val="accent2">
                    <a:lumMod val="50000"/>
                  </a:schemeClr>
                </a:solidFill>
                <a:latin typeface="Times New Roman" pitchFamily="18" charset="0"/>
                <a:cs typeface="Times New Roman" pitchFamily="18" charset="0"/>
              </a:rPr>
              <a:t>2020-2021 учебный год </a:t>
            </a:r>
            <a:r>
              <a:rPr lang="ru-RU" sz="2400" dirty="0" smtClean="0">
                <a:latin typeface="Times New Roman" pitchFamily="18" charset="0"/>
                <a:cs typeface="Times New Roman" pitchFamily="18" charset="0"/>
              </a:rPr>
              <a:t>– полный переход на обновлённое </a:t>
            </a:r>
          </a:p>
          <a:p>
            <a:r>
              <a:rPr lang="ru-RU" sz="2400" dirty="0" smtClean="0">
                <a:latin typeface="Times New Roman" pitchFamily="18" charset="0"/>
                <a:cs typeface="Times New Roman" pitchFamily="18" charset="0"/>
              </a:rPr>
              <a:t>содержание и на новую систему оценивания.</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996706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553200" y="6356350"/>
            <a:ext cx="2133600" cy="365125"/>
          </a:xfrm>
          <a:noFill/>
        </p:spPr>
        <p:txBody>
          <a:bodyPr/>
          <a:lstStyle/>
          <a:p>
            <a:fld id="{0CC51180-F032-423E-ABE6-CD1FC925912B}" type="slidenum">
              <a:rPr lang="en-US" altLang="en-US" smtClean="0"/>
              <a:pPr/>
              <a:t>30</a:t>
            </a:fld>
            <a:endParaRPr lang="en-US" altLang="en-US" smtClean="0"/>
          </a:p>
        </p:txBody>
      </p:sp>
      <p:sp>
        <p:nvSpPr>
          <p:cNvPr id="3" name="Title 1">
            <a:extLst/>
          </p:cNvPr>
          <p:cNvSpPr txBox="1">
            <a:spLocks/>
          </p:cNvSpPr>
          <p:nvPr/>
        </p:nvSpPr>
        <p:spPr>
          <a:xfrm>
            <a:off x="252861" y="553749"/>
            <a:ext cx="8915400" cy="685800"/>
          </a:xfrm>
          <a:prstGeom prst="rect">
            <a:avLst/>
          </a:prstGeom>
        </p:spPr>
        <p:txBody>
          <a:bodyPr/>
          <a:lst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a:lstStyle>
          <a:p>
            <a:pPr>
              <a:defRPr/>
            </a:pPr>
            <a:r>
              <a:rPr lang="ru-RU" altLang="ru-RU" sz="2400" kern="0" dirty="0" err="1" smtClean="0">
                <a:solidFill>
                  <a:srgbClr val="0000FF"/>
                </a:solidFill>
                <a:latin typeface="Times New Roman" pitchFamily="18" charset="0"/>
                <a:cs typeface="Times New Roman" pitchFamily="18" charset="0"/>
              </a:rPr>
              <a:t>Суммативное</a:t>
            </a:r>
            <a:r>
              <a:rPr lang="ru-RU" altLang="ru-RU" sz="2400" kern="0" dirty="0" smtClean="0">
                <a:solidFill>
                  <a:srgbClr val="0000FF"/>
                </a:solidFill>
                <a:latin typeface="Times New Roman" pitchFamily="18" charset="0"/>
                <a:cs typeface="Times New Roman" pitchFamily="18" charset="0"/>
              </a:rPr>
              <a:t> </a:t>
            </a:r>
            <a:r>
              <a:rPr lang="ru-RU" altLang="ru-RU" sz="2400" kern="0" dirty="0">
                <a:solidFill>
                  <a:srgbClr val="0000FF"/>
                </a:solidFill>
                <a:latin typeface="Times New Roman" pitchFamily="18" charset="0"/>
                <a:cs typeface="Times New Roman" pitchFamily="18" charset="0"/>
              </a:rPr>
              <a:t>оценивание за раздел: разработка </a:t>
            </a:r>
            <a:endParaRPr lang="en-US" altLang="ru-RU" sz="2400" kern="0" dirty="0">
              <a:solidFill>
                <a:srgbClr val="0000FF"/>
              </a:solidFill>
              <a:latin typeface="Times New Roman" pitchFamily="18" charset="0"/>
              <a:cs typeface="Times New Roman" pitchFamily="18" charset="0"/>
            </a:endParaRPr>
          </a:p>
        </p:txBody>
      </p:sp>
      <p:graphicFrame>
        <p:nvGraphicFramePr>
          <p:cNvPr id="4" name="Таблица 3">
            <a:extLst/>
          </p:cNvPr>
          <p:cNvGraphicFramePr>
            <a:graphicFrameLocks noGrp="1"/>
          </p:cNvGraphicFramePr>
          <p:nvPr>
            <p:extLst>
              <p:ext uri="{D42A27DB-BD31-4B8C-83A1-F6EECF244321}">
                <p14:modId xmlns:p14="http://schemas.microsoft.com/office/powerpoint/2010/main" val="3417599618"/>
              </p:ext>
            </p:extLst>
          </p:nvPr>
        </p:nvGraphicFramePr>
        <p:xfrm>
          <a:off x="971600" y="1556792"/>
          <a:ext cx="7200800" cy="4632752"/>
        </p:xfrm>
        <a:graphic>
          <a:graphicData uri="http://schemas.openxmlformats.org/drawingml/2006/table">
            <a:tbl>
              <a:tblPr bandRow="1">
                <a:tableStyleId>{BC89EF96-8CEA-46FF-86C4-4CE0E7609802}</a:tableStyleId>
              </a:tblPr>
              <a:tblGrid>
                <a:gridCol w="6238963">
                  <a:extLst>
                    <a:ext uri="{9D8B030D-6E8A-4147-A177-3AD203B41FA5}"/>
                  </a:extLst>
                </a:gridCol>
                <a:gridCol w="961837">
                  <a:extLst>
                    <a:ext uri="{9D8B030D-6E8A-4147-A177-3AD203B41FA5}"/>
                  </a:extLst>
                </a:gridCol>
              </a:tblGrid>
              <a:tr h="535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panose="02020603050405020304" pitchFamily="18" charset="0"/>
                          <a:cs typeface="Times New Roman" panose="02020603050405020304" pitchFamily="18" charset="0"/>
                        </a:rPr>
                        <a:t>Максимальный балл, форма проведения и время выполнения определяется учителем. </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b="0" dirty="0">
                        <a:latin typeface="Times New Roman" panose="02020603050405020304" pitchFamily="18" charset="0"/>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535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panose="02020603050405020304" pitchFamily="18" charset="0"/>
                          <a:cs typeface="Times New Roman" panose="02020603050405020304" pitchFamily="18" charset="0"/>
                        </a:rPr>
                        <a:t>Необходимо учитывать ограничение во времени выполнения, объем и уровень сложности изучаемого материала.</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b="0" dirty="0">
                        <a:latin typeface="Times New Roman" panose="02020603050405020304" pitchFamily="18" charset="0"/>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535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panose="02020603050405020304" pitchFamily="18" charset="0"/>
                          <a:cs typeface="Times New Roman" panose="02020603050405020304" pitchFamily="18" charset="0"/>
                        </a:rPr>
                        <a:t>Увеличение либо сокращение баллов не влияет на количество и уровень сложности заданий. </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b="0" dirty="0">
                        <a:latin typeface="Times New Roman" panose="02020603050405020304" pitchFamily="18" charset="0"/>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535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panose="02020603050405020304" pitchFamily="18" charset="0"/>
                          <a:cs typeface="Times New Roman" panose="02020603050405020304" pitchFamily="18" charset="0"/>
                        </a:rPr>
                        <a:t>При составлении </a:t>
                      </a:r>
                      <a:r>
                        <a:rPr lang="ru-RU" sz="1600" b="0" dirty="0" err="1">
                          <a:latin typeface="Times New Roman" panose="02020603050405020304" pitchFamily="18" charset="0"/>
                          <a:cs typeface="Times New Roman" panose="02020603050405020304" pitchFamily="18" charset="0"/>
                        </a:rPr>
                        <a:t>суммативной</a:t>
                      </a:r>
                      <a:r>
                        <a:rPr lang="ru-RU" sz="1600" b="0" dirty="0">
                          <a:latin typeface="Times New Roman" panose="02020603050405020304" pitchFamily="18" charset="0"/>
                          <a:cs typeface="Times New Roman" panose="02020603050405020304" pitchFamily="18" charset="0"/>
                        </a:rPr>
                        <a:t> работы максимальный балл за работу должен</a:t>
                      </a:r>
                      <a:r>
                        <a:rPr lang="ru-RU" sz="1600" b="0" baseline="0" dirty="0">
                          <a:latin typeface="Times New Roman" panose="02020603050405020304" pitchFamily="18" charset="0"/>
                          <a:cs typeface="Times New Roman" panose="02020603050405020304" pitchFamily="18" charset="0"/>
                        </a:rPr>
                        <a:t> быть </a:t>
                      </a:r>
                      <a:r>
                        <a:rPr lang="ru-RU" sz="1600" b="0" dirty="0">
                          <a:latin typeface="Times New Roman" panose="02020603050405020304" pitchFamily="18" charset="0"/>
                          <a:cs typeface="Times New Roman" panose="02020603050405020304" pitchFamily="18" charset="0"/>
                        </a:rPr>
                        <a:t>не менее 10-баллов.</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b="0" dirty="0">
                        <a:latin typeface="Times New Roman" panose="02020603050405020304" pitchFamily="18" charset="0"/>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342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panose="02020603050405020304" pitchFamily="18" charset="0"/>
                          <a:cs typeface="Times New Roman" panose="02020603050405020304" pitchFamily="18" charset="0"/>
                        </a:rPr>
                        <a:t>Чем сложнее содержание раздела, тем выше будет максимальный балл за СОР.</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b="0" dirty="0">
                        <a:latin typeface="Times New Roman" panose="02020603050405020304" pitchFamily="18" charset="0"/>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535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panose="02020603050405020304" pitchFamily="18" charset="0"/>
                          <a:cs typeface="Times New Roman" panose="02020603050405020304" pitchFamily="18" charset="0"/>
                        </a:rPr>
                        <a:t>При учебной нагрузке 1 час в неделю СОР проводится не </a:t>
                      </a:r>
                      <a:r>
                        <a:rPr lang="ru-RU" sz="1600" b="0" u="none" dirty="0">
                          <a:latin typeface="Times New Roman" panose="02020603050405020304" pitchFamily="18" charset="0"/>
                          <a:cs typeface="Times New Roman" panose="02020603050405020304" pitchFamily="18" charset="0"/>
                        </a:rPr>
                        <a:t>более двух раз в четверти.</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b="0" dirty="0">
                        <a:latin typeface="Times New Roman" panose="02020603050405020304" pitchFamily="18" charset="0"/>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535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chemeClr val="tx1"/>
                          </a:solidFill>
                          <a:effectLst/>
                          <a:latin typeface="Times New Roman" panose="02020603050405020304" pitchFamily="18" charset="0"/>
                          <a:ea typeface="+mn-ea"/>
                          <a:cs typeface="Times New Roman" panose="02020603050405020304" pitchFamily="18" charset="0"/>
                        </a:rPr>
                        <a:t>При изучении одного раздела в четверти,</a:t>
                      </a:r>
                      <a:r>
                        <a:rPr lang="ru-RU" sz="1600" b="0" kern="1200" baseline="0" dirty="0">
                          <a:solidFill>
                            <a:schemeClr val="tx1"/>
                          </a:solidFill>
                          <a:effectLst/>
                          <a:latin typeface="Times New Roman" panose="02020603050405020304" pitchFamily="18" charset="0"/>
                          <a:ea typeface="+mn-ea"/>
                          <a:cs typeface="Times New Roman" panose="02020603050405020304" pitchFamily="18" charset="0"/>
                        </a:rPr>
                        <a:t> не р</a:t>
                      </a:r>
                      <a:r>
                        <a:rPr lang="ru-RU" sz="1600" b="0" kern="1200" dirty="0">
                          <a:solidFill>
                            <a:schemeClr val="tx1"/>
                          </a:solidFill>
                          <a:effectLst/>
                          <a:latin typeface="Times New Roman" panose="02020603050405020304" pitchFamily="18" charset="0"/>
                          <a:ea typeface="+mn-ea"/>
                          <a:cs typeface="Times New Roman" panose="02020603050405020304" pitchFamily="18" charset="0"/>
                        </a:rPr>
                        <a:t>азрешается его проведение в два этапа.</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b="0" dirty="0">
                        <a:latin typeface="Times New Roman" panose="02020603050405020304" pitchFamily="18" charset="0"/>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535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600" dirty="0">
                          <a:latin typeface="Times New Roman" panose="02020603050405020304" pitchFamily="18" charset="0"/>
                          <a:cs typeface="Times New Roman" panose="02020603050405020304" pitchFamily="18" charset="0"/>
                        </a:rPr>
                        <a:t>При составлении заданий к СОР необходимо включать весь материал</a:t>
                      </a:r>
                      <a:r>
                        <a:rPr lang="kk-KZ" sz="1600" baseline="0" dirty="0">
                          <a:latin typeface="Times New Roman" panose="02020603050405020304" pitchFamily="18" charset="0"/>
                          <a:cs typeface="Times New Roman" panose="02020603050405020304" pitchFamily="18" charset="0"/>
                        </a:rPr>
                        <a:t> изучаемого раздела. </a:t>
                      </a:r>
                      <a:endParaRPr lang="ru-RU"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b="0" dirty="0">
                        <a:latin typeface="Times New Roman" panose="02020603050405020304" pitchFamily="18" charset="0"/>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bl>
          </a:graphicData>
        </a:graphic>
      </p:graphicFrame>
      <p:sp>
        <p:nvSpPr>
          <p:cNvPr id="5" name="TextBox 5"/>
          <p:cNvSpPr txBox="1">
            <a:spLocks noChangeArrowheads="1"/>
          </p:cNvSpPr>
          <p:nvPr/>
        </p:nvSpPr>
        <p:spPr bwMode="auto">
          <a:xfrm>
            <a:off x="1676400" y="994930"/>
            <a:ext cx="6019800" cy="461665"/>
          </a:xfrm>
          <a:prstGeom prst="rect">
            <a:avLst/>
          </a:prstGeom>
          <a:noFill/>
          <a:ln w="9525">
            <a:noFill/>
            <a:miter lim="800000"/>
            <a:headEnd/>
            <a:tailEnd/>
          </a:ln>
        </p:spPr>
        <p:txBody>
          <a:bodyPr>
            <a:spAutoFit/>
          </a:bodyPr>
          <a:lstStyle/>
          <a:p>
            <a:pPr algn="ctr"/>
            <a:r>
              <a:rPr lang="ru-RU" altLang="ru-RU" sz="2400" b="1" dirty="0">
                <a:solidFill>
                  <a:srgbClr val="000000"/>
                </a:solidFill>
                <a:latin typeface="Times New Roman" pitchFamily="18" charset="0"/>
                <a:cs typeface="Times New Roman" pitchFamily="18" charset="0"/>
              </a:rPr>
              <a:t>ДА или НЕТ?</a:t>
            </a:r>
          </a:p>
        </p:txBody>
      </p:sp>
    </p:spTree>
    <p:extLst>
      <p:ext uri="{BB962C8B-B14F-4D97-AF65-F5344CB8AC3E}">
        <p14:creationId xmlns:p14="http://schemas.microsoft.com/office/powerpoint/2010/main" val="3878734494"/>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553200" y="6356350"/>
            <a:ext cx="2133600" cy="365125"/>
          </a:xfrm>
          <a:noFill/>
        </p:spPr>
        <p:txBody>
          <a:bodyPr/>
          <a:lstStyle/>
          <a:p>
            <a:fld id="{8CD0D3EB-F799-44E3-96CD-E3090D7D9544}" type="slidenum">
              <a:rPr lang="en-US" altLang="en-US" smtClean="0"/>
              <a:pPr/>
              <a:t>31</a:t>
            </a:fld>
            <a:endParaRPr lang="en-US" altLang="en-US" smtClean="0"/>
          </a:p>
        </p:txBody>
      </p:sp>
      <p:sp>
        <p:nvSpPr>
          <p:cNvPr id="3" name="Title 1">
            <a:extLst/>
          </p:cNvPr>
          <p:cNvSpPr txBox="1">
            <a:spLocks/>
          </p:cNvSpPr>
          <p:nvPr/>
        </p:nvSpPr>
        <p:spPr>
          <a:xfrm>
            <a:off x="336492" y="521277"/>
            <a:ext cx="8062355" cy="685800"/>
          </a:xfrm>
          <a:prstGeom prst="rect">
            <a:avLst/>
          </a:prstGeom>
        </p:spPr>
        <p:txBody>
          <a:bodyPr/>
          <a:lst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a:lstStyle>
          <a:p>
            <a:pPr>
              <a:defRPr/>
            </a:pPr>
            <a:r>
              <a:rPr lang="ru-RU" altLang="ru-RU" sz="2400" kern="0" dirty="0">
                <a:solidFill>
                  <a:srgbClr val="0000FF"/>
                </a:solidFill>
                <a:latin typeface="Times New Roman" pitchFamily="18" charset="0"/>
                <a:cs typeface="Times New Roman" pitchFamily="18" charset="0"/>
              </a:rPr>
              <a:t>Суммативное оценивание за раздел: разработка </a:t>
            </a:r>
            <a:endParaRPr lang="en-US" altLang="ru-RU" sz="2400" kern="0" dirty="0">
              <a:solidFill>
                <a:srgbClr val="0000FF"/>
              </a:solidFill>
              <a:latin typeface="Times New Roman" pitchFamily="18" charset="0"/>
              <a:cs typeface="Times New Roman" pitchFamily="18" charset="0"/>
            </a:endParaRPr>
          </a:p>
        </p:txBody>
      </p:sp>
      <p:graphicFrame>
        <p:nvGraphicFramePr>
          <p:cNvPr id="4" name="Таблица 3">
            <a:extLst/>
          </p:cNvPr>
          <p:cNvGraphicFramePr>
            <a:graphicFrameLocks noGrp="1"/>
          </p:cNvGraphicFramePr>
          <p:nvPr>
            <p:extLst>
              <p:ext uri="{D42A27DB-BD31-4B8C-83A1-F6EECF244321}">
                <p14:modId xmlns:p14="http://schemas.microsoft.com/office/powerpoint/2010/main" val="257976887"/>
              </p:ext>
            </p:extLst>
          </p:nvPr>
        </p:nvGraphicFramePr>
        <p:xfrm>
          <a:off x="971600" y="1469015"/>
          <a:ext cx="7156648" cy="4632752"/>
        </p:xfrm>
        <a:graphic>
          <a:graphicData uri="http://schemas.openxmlformats.org/drawingml/2006/table">
            <a:tbl>
              <a:tblPr bandRow="1">
                <a:tableStyleId>{BC89EF96-8CEA-46FF-86C4-4CE0E7609802}</a:tableStyleId>
              </a:tblPr>
              <a:tblGrid>
                <a:gridCol w="6065501">
                  <a:extLst>
                    <a:ext uri="{9D8B030D-6E8A-4147-A177-3AD203B41FA5}"/>
                  </a:extLst>
                </a:gridCol>
                <a:gridCol w="1091147">
                  <a:extLst>
                    <a:ext uri="{9D8B030D-6E8A-4147-A177-3AD203B41FA5}"/>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panose="02020603050405020304" pitchFamily="18" charset="0"/>
                          <a:cs typeface="Times New Roman" panose="02020603050405020304" pitchFamily="18" charset="0"/>
                        </a:rPr>
                        <a:t>Максимальный балл, форма проведения и время выполнения определяется учителем. </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a:latin typeface="Times New Roman" panose="02020603050405020304" pitchFamily="18" charset="0"/>
                          <a:cs typeface="Times New Roman" panose="02020603050405020304" pitchFamily="18" charset="0"/>
                        </a:rPr>
                        <a:t>ДА</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panose="02020603050405020304" pitchFamily="18" charset="0"/>
                          <a:cs typeface="Times New Roman" panose="02020603050405020304" pitchFamily="18" charset="0"/>
                        </a:rPr>
                        <a:t>Необходимо учитывать ограничение во времени выполнения, объем и уровень сложности изучаемого материала.</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a:latin typeface="Times New Roman" panose="02020603050405020304" pitchFamily="18" charset="0"/>
                          <a:cs typeface="Times New Roman" panose="02020603050405020304" pitchFamily="18" charset="0"/>
                        </a:rPr>
                        <a:t>ДА</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panose="02020603050405020304" pitchFamily="18" charset="0"/>
                          <a:cs typeface="Times New Roman" panose="02020603050405020304" pitchFamily="18" charset="0"/>
                        </a:rPr>
                        <a:t>Увеличение либо сокращение баллов </a:t>
                      </a:r>
                      <a:r>
                        <a:rPr lang="ru-RU" sz="1600" b="1" dirty="0">
                          <a:solidFill>
                            <a:srgbClr val="FF0000"/>
                          </a:solidFill>
                          <a:latin typeface="Times New Roman" panose="02020603050405020304" pitchFamily="18" charset="0"/>
                          <a:cs typeface="Times New Roman" panose="02020603050405020304" pitchFamily="18" charset="0"/>
                        </a:rPr>
                        <a:t>не влияет </a:t>
                      </a:r>
                      <a:r>
                        <a:rPr lang="ru-RU" sz="1600" b="0" dirty="0">
                          <a:latin typeface="Times New Roman" panose="02020603050405020304" pitchFamily="18" charset="0"/>
                          <a:cs typeface="Times New Roman" panose="02020603050405020304" pitchFamily="18" charset="0"/>
                        </a:rPr>
                        <a:t>на количество и уровень сложности заданий. </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a:latin typeface="Times New Roman" panose="02020603050405020304" pitchFamily="18" charset="0"/>
                          <a:cs typeface="Times New Roman" panose="02020603050405020304" pitchFamily="18" charset="0"/>
                        </a:rPr>
                        <a:t>НЕТ</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panose="02020603050405020304" pitchFamily="18" charset="0"/>
                          <a:cs typeface="Times New Roman" panose="02020603050405020304" pitchFamily="18" charset="0"/>
                        </a:rPr>
                        <a:t>При составлении </a:t>
                      </a:r>
                      <a:r>
                        <a:rPr lang="ru-RU" sz="1600" b="0" dirty="0" err="1">
                          <a:latin typeface="Times New Roman" panose="02020603050405020304" pitchFamily="18" charset="0"/>
                          <a:cs typeface="Times New Roman" panose="02020603050405020304" pitchFamily="18" charset="0"/>
                        </a:rPr>
                        <a:t>суммативной</a:t>
                      </a:r>
                      <a:r>
                        <a:rPr lang="ru-RU" sz="1600" b="0" dirty="0">
                          <a:latin typeface="Times New Roman" panose="02020603050405020304" pitchFamily="18" charset="0"/>
                          <a:cs typeface="Times New Roman" panose="02020603050405020304" pitchFamily="18" charset="0"/>
                        </a:rPr>
                        <a:t> работы максимальный балл за работу должен</a:t>
                      </a:r>
                      <a:r>
                        <a:rPr lang="ru-RU" sz="1600" b="0" baseline="0" dirty="0">
                          <a:latin typeface="Times New Roman" panose="02020603050405020304" pitchFamily="18" charset="0"/>
                          <a:cs typeface="Times New Roman" panose="02020603050405020304" pitchFamily="18" charset="0"/>
                        </a:rPr>
                        <a:t> быть </a:t>
                      </a:r>
                      <a:r>
                        <a:rPr lang="ru-RU" sz="1600" b="0" dirty="0">
                          <a:latin typeface="Times New Roman" panose="02020603050405020304" pitchFamily="18" charset="0"/>
                          <a:cs typeface="Times New Roman" panose="02020603050405020304" pitchFamily="18" charset="0"/>
                        </a:rPr>
                        <a:t>не менее 10-баллов.</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a:latin typeface="Times New Roman" panose="02020603050405020304" pitchFamily="18" charset="0"/>
                          <a:cs typeface="Times New Roman" panose="02020603050405020304" pitchFamily="18" charset="0"/>
                        </a:rPr>
                        <a:t>ДА</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panose="02020603050405020304" pitchFamily="18" charset="0"/>
                          <a:cs typeface="Times New Roman" panose="02020603050405020304" pitchFamily="18" charset="0"/>
                        </a:rPr>
                        <a:t>Чем сложнее содержание раздела, тем выше будет максимальный балл за СОР.</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a:latin typeface="Times New Roman" panose="02020603050405020304" pitchFamily="18" charset="0"/>
                          <a:cs typeface="Times New Roman" panose="02020603050405020304" pitchFamily="18" charset="0"/>
                        </a:rPr>
                        <a:t>ДА</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panose="02020603050405020304" pitchFamily="18" charset="0"/>
                          <a:cs typeface="Times New Roman" panose="02020603050405020304" pitchFamily="18" charset="0"/>
                        </a:rPr>
                        <a:t>При учебной нагрузке 1 час в неделю СОР проводится не </a:t>
                      </a:r>
                      <a:r>
                        <a:rPr lang="ru-RU" sz="1600" b="0" u="none" dirty="0">
                          <a:latin typeface="Times New Roman" panose="02020603050405020304" pitchFamily="18" charset="0"/>
                          <a:cs typeface="Times New Roman" panose="02020603050405020304" pitchFamily="18" charset="0"/>
                        </a:rPr>
                        <a:t>более двух раз в четверти.</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a:latin typeface="Times New Roman" panose="02020603050405020304" pitchFamily="18" charset="0"/>
                          <a:cs typeface="Times New Roman" panose="02020603050405020304" pitchFamily="18" charset="0"/>
                        </a:rPr>
                        <a:t>ДА</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chemeClr val="tx1"/>
                          </a:solidFill>
                          <a:effectLst/>
                          <a:latin typeface="Times New Roman" panose="02020603050405020304" pitchFamily="18" charset="0"/>
                          <a:ea typeface="+mn-ea"/>
                          <a:cs typeface="Times New Roman" panose="02020603050405020304" pitchFamily="18" charset="0"/>
                        </a:rPr>
                        <a:t>При изучении одного раздела в четверти,</a:t>
                      </a:r>
                      <a:r>
                        <a:rPr lang="ru-RU" sz="1600" b="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ru-RU" sz="1600" b="1" kern="1200" baseline="0" dirty="0">
                          <a:solidFill>
                            <a:srgbClr val="FF0000"/>
                          </a:solidFill>
                          <a:effectLst/>
                          <a:latin typeface="Times New Roman" panose="02020603050405020304" pitchFamily="18" charset="0"/>
                          <a:ea typeface="+mn-ea"/>
                          <a:cs typeface="Times New Roman" panose="02020603050405020304" pitchFamily="18" charset="0"/>
                        </a:rPr>
                        <a:t>не р</a:t>
                      </a:r>
                      <a:r>
                        <a:rPr lang="ru-RU" sz="1600" b="1" kern="1200" dirty="0">
                          <a:solidFill>
                            <a:srgbClr val="FF0000"/>
                          </a:solidFill>
                          <a:effectLst/>
                          <a:latin typeface="Times New Roman" panose="02020603050405020304" pitchFamily="18" charset="0"/>
                          <a:ea typeface="+mn-ea"/>
                          <a:cs typeface="Times New Roman" panose="02020603050405020304" pitchFamily="18" charset="0"/>
                        </a:rPr>
                        <a:t>азрешается </a:t>
                      </a:r>
                      <a:r>
                        <a:rPr lang="ru-RU" sz="1600" b="0" kern="1200" dirty="0">
                          <a:solidFill>
                            <a:schemeClr val="tx1"/>
                          </a:solidFill>
                          <a:effectLst/>
                          <a:latin typeface="Times New Roman" panose="02020603050405020304" pitchFamily="18" charset="0"/>
                          <a:ea typeface="+mn-ea"/>
                          <a:cs typeface="Times New Roman" panose="02020603050405020304" pitchFamily="18" charset="0"/>
                        </a:rPr>
                        <a:t>его проведение в два этапа.</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a:latin typeface="Times New Roman" panose="02020603050405020304" pitchFamily="18" charset="0"/>
                          <a:cs typeface="Times New Roman" panose="02020603050405020304" pitchFamily="18" charset="0"/>
                        </a:rPr>
                        <a:t>НЕТ</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600" dirty="0">
                          <a:latin typeface="Times New Roman" panose="02020603050405020304" pitchFamily="18" charset="0"/>
                          <a:cs typeface="Times New Roman" panose="02020603050405020304" pitchFamily="18" charset="0"/>
                        </a:rPr>
                        <a:t>При составлении заданий к СОР необходимо включать </a:t>
                      </a:r>
                      <a:r>
                        <a:rPr lang="kk-KZ" sz="1600" b="1" dirty="0">
                          <a:solidFill>
                            <a:srgbClr val="FF0000"/>
                          </a:solidFill>
                          <a:latin typeface="Times New Roman" panose="02020603050405020304" pitchFamily="18" charset="0"/>
                          <a:cs typeface="Times New Roman" panose="02020603050405020304" pitchFamily="18" charset="0"/>
                        </a:rPr>
                        <a:t>весь</a:t>
                      </a:r>
                      <a:r>
                        <a:rPr lang="kk-KZ" sz="1600" dirty="0">
                          <a:solidFill>
                            <a:srgbClr val="FF0000"/>
                          </a:solidFill>
                          <a:latin typeface="Times New Roman" panose="02020603050405020304" pitchFamily="18" charset="0"/>
                          <a:cs typeface="Times New Roman" panose="02020603050405020304" pitchFamily="18" charset="0"/>
                        </a:rPr>
                        <a:t> </a:t>
                      </a:r>
                      <a:r>
                        <a:rPr lang="kk-KZ" sz="1600" dirty="0">
                          <a:latin typeface="Times New Roman" panose="02020603050405020304" pitchFamily="18" charset="0"/>
                          <a:cs typeface="Times New Roman" panose="02020603050405020304" pitchFamily="18" charset="0"/>
                        </a:rPr>
                        <a:t>материал</a:t>
                      </a:r>
                      <a:r>
                        <a:rPr lang="kk-KZ" sz="1600" baseline="0" dirty="0">
                          <a:latin typeface="Times New Roman" panose="02020603050405020304" pitchFamily="18" charset="0"/>
                          <a:cs typeface="Times New Roman" panose="02020603050405020304" pitchFamily="18" charset="0"/>
                        </a:rPr>
                        <a:t> изучаемого раздела. </a:t>
                      </a:r>
                      <a:endParaRPr lang="ru-RU"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a:latin typeface="Times New Roman" panose="02020603050405020304" pitchFamily="18" charset="0"/>
                          <a:cs typeface="Times New Roman" panose="02020603050405020304" pitchFamily="18" charset="0"/>
                        </a:rPr>
                        <a:t>НЕТ</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bl>
          </a:graphicData>
        </a:graphic>
      </p:graphicFrame>
      <p:sp>
        <p:nvSpPr>
          <p:cNvPr id="5" name="TextBox 5"/>
          <p:cNvSpPr txBox="1">
            <a:spLocks noChangeArrowheads="1"/>
          </p:cNvSpPr>
          <p:nvPr/>
        </p:nvSpPr>
        <p:spPr bwMode="auto">
          <a:xfrm>
            <a:off x="1680802" y="945140"/>
            <a:ext cx="6019800" cy="523875"/>
          </a:xfrm>
          <a:prstGeom prst="rect">
            <a:avLst/>
          </a:prstGeom>
          <a:noFill/>
          <a:ln w="9525">
            <a:noFill/>
            <a:miter lim="800000"/>
            <a:headEnd/>
            <a:tailEnd/>
          </a:ln>
        </p:spPr>
        <p:txBody>
          <a:bodyPr>
            <a:spAutoFit/>
          </a:bodyPr>
          <a:lstStyle/>
          <a:p>
            <a:pPr algn="ctr"/>
            <a:r>
              <a:rPr lang="ru-RU" altLang="ru-RU" sz="2800" b="1" dirty="0">
                <a:solidFill>
                  <a:srgbClr val="000000"/>
                </a:solidFill>
                <a:latin typeface="Times New Roman" pitchFamily="18" charset="0"/>
                <a:cs typeface="Times New Roman" pitchFamily="18" charset="0"/>
              </a:rPr>
              <a:t>ДА или НЕТ?</a:t>
            </a:r>
          </a:p>
        </p:txBody>
      </p:sp>
    </p:spTree>
    <p:extLst>
      <p:ext uri="{BB962C8B-B14F-4D97-AF65-F5344CB8AC3E}">
        <p14:creationId xmlns:p14="http://schemas.microsoft.com/office/powerpoint/2010/main" val="3341412598"/>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83568" y="69269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ru-RU" sz="2400" b="1" dirty="0" smtClean="0">
                <a:solidFill>
                  <a:schemeClr val="bg2">
                    <a:lumMod val="25000"/>
                  </a:schemeClr>
                </a:solidFill>
              </a:rPr>
              <a:t>Суммативное оценивание за раздел:  разработка </a:t>
            </a:r>
          </a:p>
        </p:txBody>
      </p:sp>
      <p:sp>
        <p:nvSpPr>
          <p:cNvPr id="3" name="Номер слайда 4"/>
          <p:cNvSpPr>
            <a:spLocks noGrp="1"/>
          </p:cNvSpPr>
          <p:nvPr>
            <p:ph type="sldNum" sz="quarter" idx="12"/>
          </p:nvPr>
        </p:nvSpPr>
        <p:spPr>
          <a:xfrm>
            <a:off x="6553200" y="6356350"/>
            <a:ext cx="2133600" cy="365125"/>
          </a:xfrm>
          <a:noFill/>
        </p:spPr>
        <p:txBody>
          <a:bodyPr/>
          <a:lstStyle/>
          <a:p>
            <a:fld id="{71D9798C-00F4-4941-8681-F7CE106E870D}" type="slidenum">
              <a:rPr lang="en-US" altLang="en-US" smtClean="0"/>
              <a:pPr/>
              <a:t>32</a:t>
            </a:fld>
            <a:endParaRPr lang="en-US" altLang="en-US" smtClean="0"/>
          </a:p>
        </p:txBody>
      </p:sp>
      <p:pic>
        <p:nvPicPr>
          <p:cNvPr id="4" name="Рисунок 1"/>
          <p:cNvPicPr>
            <a:picLocks noChangeAspect="1" noChangeArrowheads="1"/>
          </p:cNvPicPr>
          <p:nvPr/>
        </p:nvPicPr>
        <p:blipFill>
          <a:blip r:embed="rId2" cstate="print"/>
          <a:srcRect/>
          <a:stretch>
            <a:fillRect/>
          </a:stretch>
        </p:blipFill>
        <p:spPr>
          <a:xfrm>
            <a:off x="1154189" y="2276872"/>
            <a:ext cx="2028825" cy="1571625"/>
          </a:xfrm>
          <a:prstGeom prst="rect">
            <a:avLst/>
          </a:prstGeom>
          <a:noFill/>
        </p:spPr>
      </p:pic>
      <p:sp>
        <p:nvSpPr>
          <p:cNvPr id="5" name="Прямоугольник 3"/>
          <p:cNvSpPr>
            <a:spLocks noChangeArrowheads="1"/>
          </p:cNvSpPr>
          <p:nvPr/>
        </p:nvSpPr>
        <p:spPr bwMode="auto">
          <a:xfrm>
            <a:off x="3275856" y="2292718"/>
            <a:ext cx="5472609" cy="1988237"/>
          </a:xfrm>
          <a:prstGeom prst="rect">
            <a:avLst/>
          </a:prstGeom>
          <a:noFill/>
          <a:ln w="9525">
            <a:noFill/>
            <a:miter lim="800000"/>
            <a:headEnd/>
            <a:tailEnd/>
          </a:ln>
        </p:spPr>
        <p:txBody>
          <a:bodyPr wrap="square">
            <a:spAutoFit/>
          </a:bodyPr>
          <a:lstStyle/>
          <a:p>
            <a:pPr>
              <a:spcBef>
                <a:spcPct val="20000"/>
              </a:spcBef>
              <a:buClr>
                <a:srgbClr val="FF3300"/>
              </a:buClr>
              <a:buFontTx/>
              <a:buChar char="•"/>
            </a:pPr>
            <a:r>
              <a:rPr lang="ru-RU" altLang="en-US" sz="2800" dirty="0"/>
              <a:t>Что такое дескриптор?</a:t>
            </a:r>
          </a:p>
          <a:p>
            <a:pPr>
              <a:spcBef>
                <a:spcPct val="20000"/>
              </a:spcBef>
              <a:buClr>
                <a:srgbClr val="FF3300"/>
              </a:buClr>
              <a:buFontTx/>
              <a:buChar char="•"/>
            </a:pPr>
            <a:r>
              <a:rPr lang="ru-RU" altLang="en-US" sz="2800" dirty="0"/>
              <a:t>Что нужно учитывать на </a:t>
            </a:r>
          </a:p>
          <a:p>
            <a:pPr>
              <a:spcBef>
                <a:spcPct val="20000"/>
              </a:spcBef>
              <a:buClr>
                <a:srgbClr val="FF3300"/>
              </a:buClr>
            </a:pPr>
            <a:r>
              <a:rPr lang="ru-RU" altLang="en-US" sz="2800" dirty="0"/>
              <a:t>этапе разработки дескрипторов?</a:t>
            </a:r>
          </a:p>
        </p:txBody>
      </p:sp>
    </p:spTree>
    <p:extLst>
      <p:ext uri="{BB962C8B-B14F-4D97-AF65-F5344CB8AC3E}">
        <p14:creationId xmlns:p14="http://schemas.microsoft.com/office/powerpoint/2010/main" val="17982681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553200" y="6356350"/>
            <a:ext cx="2133600" cy="365125"/>
          </a:xfrm>
          <a:noFill/>
        </p:spPr>
        <p:txBody>
          <a:bodyPr/>
          <a:lstStyle/>
          <a:p>
            <a:fld id="{8E0D07A1-DB52-41AB-B15B-2F1CDA84BE25}" type="slidenum">
              <a:rPr lang="en-US" altLang="en-US" smtClean="0"/>
              <a:pPr/>
              <a:t>33</a:t>
            </a:fld>
            <a:endParaRPr lang="en-US" altLang="en-US" smtClean="0"/>
          </a:p>
        </p:txBody>
      </p:sp>
      <p:sp>
        <p:nvSpPr>
          <p:cNvPr id="3" name="Title 1">
            <a:extLst/>
          </p:cNvPr>
          <p:cNvSpPr txBox="1">
            <a:spLocks/>
          </p:cNvSpPr>
          <p:nvPr/>
        </p:nvSpPr>
        <p:spPr>
          <a:xfrm>
            <a:off x="423664" y="764704"/>
            <a:ext cx="8686800" cy="685800"/>
          </a:xfrm>
          <a:prstGeom prst="rect">
            <a:avLst/>
          </a:prstGeom>
        </p:spPr>
        <p:txBody>
          <a:bodyPr/>
          <a:lst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a:lstStyle>
          <a:p>
            <a:pPr>
              <a:defRPr/>
            </a:pPr>
            <a:r>
              <a:rPr lang="ru-RU" altLang="ru-RU" sz="2400" kern="0" dirty="0">
                <a:solidFill>
                  <a:srgbClr val="0000FF"/>
                </a:solidFill>
                <a:latin typeface="Times New Roman" pitchFamily="18" charset="0"/>
                <a:cs typeface="Times New Roman" pitchFamily="18" charset="0"/>
              </a:rPr>
              <a:t>Суммативное оценивание за раздел: разработка </a:t>
            </a:r>
            <a:endParaRPr lang="en-US" altLang="ru-RU" sz="2400" kern="0" dirty="0">
              <a:solidFill>
                <a:srgbClr val="0000FF"/>
              </a:solidFill>
              <a:latin typeface="Times New Roman" pitchFamily="18" charset="0"/>
              <a:cs typeface="Times New Roman" pitchFamily="18" charset="0"/>
            </a:endParaRPr>
          </a:p>
        </p:txBody>
      </p:sp>
      <p:sp>
        <p:nvSpPr>
          <p:cNvPr id="4" name="Прямоугольник 3"/>
          <p:cNvSpPr>
            <a:spLocks noChangeArrowheads="1"/>
          </p:cNvSpPr>
          <p:nvPr/>
        </p:nvSpPr>
        <p:spPr bwMode="auto">
          <a:xfrm>
            <a:off x="3275856" y="1792577"/>
            <a:ext cx="5066679" cy="3170099"/>
          </a:xfrm>
          <a:prstGeom prst="rect">
            <a:avLst/>
          </a:prstGeom>
          <a:noFill/>
          <a:ln w="9525">
            <a:noFill/>
            <a:miter lim="800000"/>
            <a:headEnd/>
            <a:tailEnd/>
          </a:ln>
        </p:spPr>
        <p:txBody>
          <a:bodyPr wrap="square">
            <a:spAutoFit/>
          </a:bodyPr>
          <a:lstStyle/>
          <a:p>
            <a:pPr algn="ctr"/>
            <a:r>
              <a:rPr lang="ru-RU" altLang="ru-RU" sz="2000" dirty="0">
                <a:solidFill>
                  <a:srgbClr val="000000"/>
                </a:solidFill>
                <a:latin typeface="Times New Roman" pitchFamily="18" charset="0"/>
                <a:cs typeface="Times New Roman" pitchFamily="18" charset="0"/>
              </a:rPr>
              <a:t>Рекомендуется обратить внимание на составление дескрипторов, которые </a:t>
            </a:r>
            <a:r>
              <a:rPr lang="ru-RU" altLang="ru-RU" sz="2000" b="1" dirty="0">
                <a:solidFill>
                  <a:srgbClr val="000000"/>
                </a:solidFill>
                <a:latin typeface="Times New Roman" pitchFamily="18" charset="0"/>
                <a:cs typeface="Times New Roman" pitchFamily="18" charset="0"/>
              </a:rPr>
              <a:t>описывают каждый шаг выполнения задания</a:t>
            </a:r>
            <a:r>
              <a:rPr lang="ru-RU" altLang="ru-RU" sz="2000" dirty="0">
                <a:solidFill>
                  <a:srgbClr val="000000"/>
                </a:solidFill>
                <a:latin typeface="Times New Roman" pitchFamily="18" charset="0"/>
                <a:cs typeface="Times New Roman" pitchFamily="18" charset="0"/>
              </a:rPr>
              <a:t>. </a:t>
            </a:r>
          </a:p>
          <a:p>
            <a:pPr algn="ctr"/>
            <a:r>
              <a:rPr lang="ru-RU" altLang="ru-RU" sz="2000" dirty="0">
                <a:solidFill>
                  <a:srgbClr val="000000"/>
                </a:solidFill>
                <a:latin typeface="Times New Roman" pitchFamily="18" charset="0"/>
                <a:cs typeface="Times New Roman" pitchFamily="18" charset="0"/>
              </a:rPr>
              <a:t>Описание каждого этапа выполнения задания посредством дескрипторов позволит учителю определить навыки и умения, которые вызывают затруднения у учащихся, </a:t>
            </a:r>
          </a:p>
          <a:p>
            <a:pPr algn="ctr"/>
            <a:r>
              <a:rPr lang="ru-RU" altLang="ru-RU" sz="2000" dirty="0">
                <a:solidFill>
                  <a:srgbClr val="000000"/>
                </a:solidFill>
                <a:latin typeface="Times New Roman" pitchFamily="18" charset="0"/>
                <a:cs typeface="Times New Roman" pitchFamily="18" charset="0"/>
              </a:rPr>
              <a:t>а также планировать и корректировать процесс обучения в дальнейшем. </a:t>
            </a:r>
          </a:p>
        </p:txBody>
      </p:sp>
      <p:pic>
        <p:nvPicPr>
          <p:cNvPr id="5" name="Picture 2" descr="ÐÐ°ÑÑÐ¸Ð½ÐºÐ¸ Ð¿Ð¾ Ð·Ð°Ð¿ÑÐ¾ÑÑ Ð²ÑÐ²Ð¾Ð´"/>
          <p:cNvPicPr>
            <a:picLocks noChangeAspect="1" noChangeArrowheads="1"/>
          </p:cNvPicPr>
          <p:nvPr/>
        </p:nvPicPr>
        <p:blipFill>
          <a:blip r:embed="rId2" cstate="print"/>
          <a:srcRect/>
          <a:stretch>
            <a:fillRect/>
          </a:stretch>
        </p:blipFill>
        <p:spPr bwMode="auto">
          <a:xfrm>
            <a:off x="1040735" y="1827213"/>
            <a:ext cx="2200275" cy="2171700"/>
          </a:xfrm>
          <a:prstGeom prst="rect">
            <a:avLst/>
          </a:prstGeom>
          <a:noFill/>
          <a:ln w="9525">
            <a:noFill/>
            <a:miter lim="800000"/>
            <a:headEnd/>
            <a:tailEnd/>
          </a:ln>
        </p:spPr>
      </p:pic>
    </p:spTree>
    <p:extLst>
      <p:ext uri="{BB962C8B-B14F-4D97-AF65-F5344CB8AC3E}">
        <p14:creationId xmlns:p14="http://schemas.microsoft.com/office/powerpoint/2010/main" val="556097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ChangeArrowheads="1"/>
          </p:cNvSpPr>
          <p:nvPr/>
        </p:nvSpPr>
        <p:spPr>
          <a:xfrm>
            <a:off x="728290" y="639763"/>
            <a:ext cx="7696200" cy="7159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ru-RU" sz="3200" b="1" dirty="0" smtClean="0">
                <a:solidFill>
                  <a:srgbClr val="0000FF"/>
                </a:solidFill>
                <a:latin typeface="Times New Roman" pitchFamily="18" charset="0"/>
                <a:cs typeface="Times New Roman" pitchFamily="18" charset="0"/>
              </a:rPr>
              <a:t>Дескрипторы</a:t>
            </a:r>
            <a:endParaRPr lang="en-US" altLang="ru-RU" sz="3200" b="1" dirty="0" smtClean="0">
              <a:solidFill>
                <a:srgbClr val="0000FF"/>
              </a:solidFill>
              <a:latin typeface="Times New Roman" pitchFamily="18" charset="0"/>
              <a:cs typeface="Times New Roman" pitchFamily="18" charset="0"/>
            </a:endParaRPr>
          </a:p>
        </p:txBody>
      </p:sp>
      <p:sp>
        <p:nvSpPr>
          <p:cNvPr id="3" name="Прямоугольник 1"/>
          <p:cNvSpPr>
            <a:spLocks noChangeArrowheads="1"/>
          </p:cNvSpPr>
          <p:nvPr/>
        </p:nvSpPr>
        <p:spPr bwMode="auto">
          <a:xfrm>
            <a:off x="833661" y="1324773"/>
            <a:ext cx="7485459" cy="830262"/>
          </a:xfrm>
          <a:prstGeom prst="rect">
            <a:avLst/>
          </a:prstGeom>
          <a:noFill/>
          <a:ln w="9525">
            <a:noFill/>
            <a:miter lim="800000"/>
            <a:headEnd/>
            <a:tailEnd/>
          </a:ln>
        </p:spPr>
        <p:txBody>
          <a:bodyPr wrap="square">
            <a:spAutoFit/>
          </a:bodyPr>
          <a:lstStyle/>
          <a:p>
            <a:r>
              <a:rPr lang="ru-RU" altLang="ru-RU" sz="2400" b="1" dirty="0">
                <a:solidFill>
                  <a:srgbClr val="000000"/>
                </a:solidFill>
                <a:latin typeface="Times New Roman" pitchFamily="18" charset="0"/>
                <a:cs typeface="Times New Roman" pitchFamily="18" charset="0"/>
              </a:rPr>
              <a:t>Дескриптор</a:t>
            </a:r>
            <a:r>
              <a:rPr lang="ru-RU" altLang="ru-RU" sz="2400" dirty="0">
                <a:solidFill>
                  <a:srgbClr val="000000"/>
                </a:solidFill>
                <a:latin typeface="Times New Roman" pitchFamily="18" charset="0"/>
                <a:cs typeface="Times New Roman" pitchFamily="18" charset="0"/>
              </a:rPr>
              <a:t> – характеристика, описывающая действия при выполнении заданий. </a:t>
            </a:r>
          </a:p>
        </p:txBody>
      </p:sp>
      <p:sp>
        <p:nvSpPr>
          <p:cNvPr id="4" name="Прямоугольник 3">
            <a:extLst/>
          </p:cNvPr>
          <p:cNvSpPr/>
          <p:nvPr/>
        </p:nvSpPr>
        <p:spPr>
          <a:xfrm>
            <a:off x="971600" y="2163628"/>
            <a:ext cx="7056784" cy="3785652"/>
          </a:xfrm>
          <a:prstGeom prst="rect">
            <a:avLst/>
          </a:prstGeom>
        </p:spPr>
        <p:txBody>
          <a:bodyPr wrap="square">
            <a:spAutoFit/>
          </a:bodyPr>
          <a:lstStyle/>
          <a:p>
            <a:pPr marL="285750" indent="-285750" algn="just">
              <a:buFont typeface="Wingdings" panose="05000000000000000000" pitchFamily="2" charset="2"/>
              <a:buChar char="q"/>
              <a:defRPr/>
            </a:pPr>
            <a:r>
              <a:rPr lang="ru-RU" sz="2000" dirty="0">
                <a:solidFill>
                  <a:srgbClr val="000000"/>
                </a:solidFill>
                <a:latin typeface="Times New Roman" panose="02020603050405020304" pitchFamily="18" charset="0"/>
                <a:cs typeface="Times New Roman" panose="02020603050405020304" pitchFamily="18" charset="0"/>
              </a:rPr>
              <a:t>Дескриптор должен помогать выявлять затруднения у учащихся и способствовать предоставлению обратной связи.</a:t>
            </a:r>
          </a:p>
          <a:p>
            <a:pPr marL="285750" indent="-285750" algn="just">
              <a:buFont typeface="Wingdings" panose="05000000000000000000" pitchFamily="2" charset="2"/>
              <a:buChar char="q"/>
              <a:defRPr/>
            </a:pPr>
            <a:r>
              <a:rPr lang="ru-RU" sz="2000" dirty="0">
                <a:solidFill>
                  <a:srgbClr val="000000"/>
                </a:solidFill>
                <a:latin typeface="Times New Roman" panose="02020603050405020304" pitchFamily="18" charset="0"/>
                <a:cs typeface="Times New Roman" panose="02020603050405020304" pitchFamily="18" charset="0"/>
              </a:rPr>
              <a:t>Дескрипторы к заданиям должны быть ясными и точными, чтобы решение учителя при оценивании было объективным и позволяло определить, на каком этапе выполнения задания учащийся испытывает трудности. </a:t>
            </a:r>
          </a:p>
          <a:p>
            <a:pPr marL="285750" indent="-285750" algn="just">
              <a:buFont typeface="Wingdings" panose="05000000000000000000" pitchFamily="2" charset="2"/>
              <a:buChar char="q"/>
              <a:defRPr/>
            </a:pPr>
            <a:r>
              <a:rPr lang="ru-RU" sz="2000" dirty="0">
                <a:solidFill>
                  <a:srgbClr val="000000"/>
                </a:solidFill>
                <a:latin typeface="Times New Roman" panose="02020603050405020304" pitchFamily="18" charset="0"/>
                <a:cs typeface="Times New Roman" panose="02020603050405020304" pitchFamily="18" charset="0"/>
              </a:rPr>
              <a:t>При формулировке дескрипторов следует избегать таких фраз, как «знает», «понимает», «умеет» и др. Выражения такого типа трудно оценимы и не описывают конкретное действие при выполнении задания.</a:t>
            </a:r>
          </a:p>
          <a:p>
            <a:pPr algn="just">
              <a:defRPr/>
            </a:pPr>
            <a:endParaRPr lang="ru-RU" sz="2000" dirty="0">
              <a:solidFill>
                <a:srgbClr val="00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a:xfrm>
            <a:off x="6553200" y="6356350"/>
            <a:ext cx="2133600" cy="365125"/>
          </a:xfrm>
          <a:noFill/>
        </p:spPr>
        <p:txBody>
          <a:bodyPr/>
          <a:lstStyle/>
          <a:p>
            <a:fld id="{A8D1E44C-53CD-4814-AF44-906796222F6C}" type="slidenum">
              <a:rPr lang="en-US" altLang="en-US" smtClean="0"/>
              <a:pPr/>
              <a:t>34</a:t>
            </a:fld>
            <a:endParaRPr lang="en-US" altLang="en-US" smtClean="0"/>
          </a:p>
        </p:txBody>
      </p:sp>
      <p:sp>
        <p:nvSpPr>
          <p:cNvPr id="6" name="TextBox 2"/>
          <p:cNvSpPr txBox="1">
            <a:spLocks noChangeArrowheads="1"/>
          </p:cNvSpPr>
          <p:nvPr/>
        </p:nvSpPr>
        <p:spPr bwMode="auto">
          <a:xfrm>
            <a:off x="5652120" y="5800972"/>
            <a:ext cx="2667000" cy="307975"/>
          </a:xfrm>
          <a:prstGeom prst="rect">
            <a:avLst/>
          </a:prstGeom>
          <a:noFill/>
          <a:ln w="9525">
            <a:noFill/>
            <a:miter lim="800000"/>
            <a:headEnd/>
            <a:tailEnd/>
          </a:ln>
        </p:spPr>
        <p:txBody>
          <a:bodyPr>
            <a:spAutoFit/>
          </a:bodyPr>
          <a:lstStyle/>
          <a:p>
            <a:pPr algn="just"/>
            <a:r>
              <a:rPr lang="ru-RU" altLang="ru-RU" sz="1400" dirty="0">
                <a:solidFill>
                  <a:srgbClr val="000000"/>
                </a:solidFill>
                <a:latin typeface="Times New Roman" pitchFamily="18" charset="0"/>
                <a:cs typeface="Times New Roman" pitchFamily="18" charset="0"/>
              </a:rPr>
              <a:t>(См. Раздаточный материал  29)</a:t>
            </a:r>
          </a:p>
        </p:txBody>
      </p:sp>
    </p:spTree>
    <p:extLst>
      <p:ext uri="{BB962C8B-B14F-4D97-AF65-F5344CB8AC3E}">
        <p14:creationId xmlns:p14="http://schemas.microsoft.com/office/powerpoint/2010/main" val="21331022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4"/>
          <p:cNvSpPr txBox="1">
            <a:spLocks noChangeArrowheads="1"/>
          </p:cNvSpPr>
          <p:nvPr/>
        </p:nvSpPr>
        <p:spPr>
          <a:xfrm>
            <a:off x="467544" y="476473"/>
            <a:ext cx="8532440" cy="5762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ru-RU" sz="2800" b="1" dirty="0" smtClean="0">
                <a:solidFill>
                  <a:srgbClr val="0000FF"/>
                </a:solidFill>
                <a:latin typeface="Times New Roman" pitchFamily="18" charset="0"/>
                <a:cs typeface="Times New Roman" pitchFamily="18" charset="0"/>
              </a:rPr>
              <a:t>Примеры заданий с дескрипторами</a:t>
            </a:r>
          </a:p>
        </p:txBody>
      </p:sp>
      <p:sp>
        <p:nvSpPr>
          <p:cNvPr id="3" name="Rectangle 164"/>
          <p:cNvSpPr>
            <a:spLocks noChangeArrowheads="1"/>
          </p:cNvSpPr>
          <p:nvPr/>
        </p:nvSpPr>
        <p:spPr bwMode="auto">
          <a:xfrm>
            <a:off x="-1" y="-150579"/>
            <a:ext cx="166688" cy="358776"/>
          </a:xfrm>
          <a:prstGeom prst="rect">
            <a:avLst/>
          </a:prstGeom>
          <a:noFill/>
          <a:ln w="9525">
            <a:noFill/>
            <a:miter lim="800000"/>
            <a:headEnd/>
            <a:tailEnd/>
          </a:ln>
        </p:spPr>
        <p:txBody>
          <a:bodyPr wrap="none" lIns="82433" tIns="41217" rIns="82433" bIns="41217" anchor="ctr">
            <a:spAutoFit/>
          </a:bodyPr>
          <a:lstStyle/>
          <a:p>
            <a:endParaRPr lang="ru-RU" altLang="ru-RU">
              <a:solidFill>
                <a:srgbClr val="000000"/>
              </a:solidFill>
            </a:endParaRPr>
          </a:p>
        </p:txBody>
      </p:sp>
      <p:sp>
        <p:nvSpPr>
          <p:cNvPr id="4" name="Прямоугольник 2"/>
          <p:cNvSpPr>
            <a:spLocks noChangeArrowheads="1"/>
          </p:cNvSpPr>
          <p:nvPr/>
        </p:nvSpPr>
        <p:spPr bwMode="auto">
          <a:xfrm>
            <a:off x="1081707" y="1052736"/>
            <a:ext cx="7056784" cy="708025"/>
          </a:xfrm>
          <a:prstGeom prst="rect">
            <a:avLst/>
          </a:prstGeom>
          <a:noFill/>
          <a:ln w="9525">
            <a:noFill/>
            <a:miter lim="800000"/>
            <a:headEnd/>
            <a:tailEnd/>
          </a:ln>
        </p:spPr>
        <p:txBody>
          <a:bodyPr wrap="square">
            <a:spAutoFit/>
          </a:bodyPr>
          <a:lstStyle/>
          <a:p>
            <a:r>
              <a:rPr lang="kk-KZ" altLang="ru-RU" sz="2000" dirty="0">
                <a:solidFill>
                  <a:srgbClr val="000000"/>
                </a:solidFill>
                <a:latin typeface="Times New Roman" pitchFamily="18" charset="0"/>
                <a:cs typeface="Times New Roman" pitchFamily="18" charset="0"/>
              </a:rPr>
              <a:t>Проанализируйте ВВП двух стран и составьте круговую диаграмму развитой страны </a:t>
            </a:r>
            <a:endParaRPr lang="ru-RU" altLang="ru-RU" sz="2000" dirty="0">
              <a:solidFill>
                <a:srgbClr val="000000"/>
              </a:solidFill>
              <a:latin typeface="Times New Roman" pitchFamily="18" charset="0"/>
              <a:cs typeface="Times New Roman" pitchFamily="18" charset="0"/>
            </a:endParaRPr>
          </a:p>
        </p:txBody>
      </p:sp>
      <p:sp>
        <p:nvSpPr>
          <p:cNvPr id="5" name="Номер слайда 1"/>
          <p:cNvSpPr>
            <a:spLocks noGrp="1"/>
          </p:cNvSpPr>
          <p:nvPr>
            <p:ph type="sldNum" sz="quarter" idx="12"/>
          </p:nvPr>
        </p:nvSpPr>
        <p:spPr>
          <a:xfrm>
            <a:off x="6553199" y="6385159"/>
            <a:ext cx="2133600" cy="365125"/>
          </a:xfrm>
          <a:noFill/>
        </p:spPr>
        <p:txBody>
          <a:bodyPr/>
          <a:lstStyle/>
          <a:p>
            <a:fld id="{35E94A74-1806-4299-B331-5F5558827510}" type="slidenum">
              <a:rPr lang="en-US" altLang="en-US" smtClean="0"/>
              <a:pPr/>
              <a:t>35</a:t>
            </a:fld>
            <a:endParaRPr lang="en-US" altLang="en-US" smtClean="0"/>
          </a:p>
        </p:txBody>
      </p:sp>
      <p:graphicFrame>
        <p:nvGraphicFramePr>
          <p:cNvPr id="6" name="Таблица 5">
            <a:extLst/>
          </p:cNvPr>
          <p:cNvGraphicFramePr>
            <a:graphicFrameLocks noGrp="1"/>
          </p:cNvGraphicFramePr>
          <p:nvPr>
            <p:extLst>
              <p:ext uri="{D42A27DB-BD31-4B8C-83A1-F6EECF244321}">
                <p14:modId xmlns:p14="http://schemas.microsoft.com/office/powerpoint/2010/main" val="573113867"/>
              </p:ext>
            </p:extLst>
          </p:nvPr>
        </p:nvGraphicFramePr>
        <p:xfrm>
          <a:off x="1068821" y="3573016"/>
          <a:ext cx="6865067" cy="2560320"/>
        </p:xfrm>
        <a:graphic>
          <a:graphicData uri="http://schemas.openxmlformats.org/drawingml/2006/table">
            <a:tbl>
              <a:tblPr/>
              <a:tblGrid>
                <a:gridCol w="570551">
                  <a:extLst>
                    <a:ext uri="{9D8B030D-6E8A-4147-A177-3AD203B41FA5}"/>
                  </a:extLst>
                </a:gridCol>
                <a:gridCol w="5560747">
                  <a:extLst>
                    <a:ext uri="{9D8B030D-6E8A-4147-A177-3AD203B41FA5}"/>
                  </a:extLst>
                </a:gridCol>
                <a:gridCol w="733769">
                  <a:extLst>
                    <a:ext uri="{9D8B030D-6E8A-4147-A177-3AD203B41FA5}"/>
                  </a:extLst>
                </a:gridCol>
              </a:tblGrid>
              <a:tr h="218175">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tab pos="2184400" algn="l"/>
                        </a:tabLst>
                      </a:pPr>
                      <a:r>
                        <a:rPr kumimoji="0" lang="kk-KZ" altLang="ru-RU"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ru-RU" altLang="ru-RU"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057" marR="580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indent="0" algn="ctr">
                        <a:buFontTx/>
                        <a:buNone/>
                        <a:defRPr/>
                      </a:pPr>
                      <a:r>
                        <a:rPr lang="ru-RU" sz="2000" b="1" dirty="0">
                          <a:latin typeface="Times New Roman" panose="02020603050405020304" pitchFamily="18" charset="0"/>
                          <a:cs typeface="Times New Roman" panose="02020603050405020304" pitchFamily="18" charset="0"/>
                        </a:rPr>
                        <a:t>Дескриптор</a:t>
                      </a:r>
                    </a:p>
                  </a:txBody>
                  <a:tcPr marL="58057" marR="580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tab pos="2184400" algn="l"/>
                        </a:tabLst>
                      </a:pPr>
                      <a:r>
                        <a:rPr kumimoji="0" lang="ru-RU" altLang="ru-RU"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Балл</a:t>
                      </a:r>
                    </a:p>
                  </a:txBody>
                  <a:tcPr marL="58057" marR="580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18175">
                <a:tc vMerge="1">
                  <a:txBody>
                    <a:bodyPr/>
                    <a:lstStyle/>
                    <a:p>
                      <a:pPr marL="0" marR="0" lvl="0" indent="0" algn="ctr" defTabSz="914400" rtl="0" eaLnBrk="1" fontAlgn="base" latinLnBrk="0" hangingPunct="1">
                        <a:lnSpc>
                          <a:spcPct val="115000"/>
                        </a:lnSpc>
                        <a:spcBef>
                          <a:spcPct val="0"/>
                        </a:spcBef>
                        <a:spcAft>
                          <a:spcPct val="0"/>
                        </a:spcAft>
                        <a:buClrTx/>
                        <a:buSzTx/>
                        <a:buFontTx/>
                        <a:buNone/>
                        <a:tabLst>
                          <a:tab pos="2184400" algn="l"/>
                        </a:tabLst>
                      </a:pPr>
                      <a:endParaRPr kumimoji="0" lang="ru-RU" altLang="ru-RU"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057" marR="580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indent="0">
                        <a:buFontTx/>
                        <a:buNone/>
                        <a:defRPr/>
                      </a:pPr>
                      <a:r>
                        <a:rPr lang="ru-RU" sz="2000" b="0" i="1" dirty="0">
                          <a:latin typeface="Times New Roman" panose="02020603050405020304" pitchFamily="18" charset="0"/>
                          <a:cs typeface="Times New Roman" panose="02020603050405020304" pitchFamily="18" charset="0"/>
                        </a:rPr>
                        <a:t>Обучающийся</a:t>
                      </a:r>
                    </a:p>
                  </a:txBody>
                  <a:tcPr marL="58057" marR="580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15000"/>
                        </a:lnSpc>
                        <a:spcBef>
                          <a:spcPct val="0"/>
                        </a:spcBef>
                        <a:spcAft>
                          <a:spcPct val="0"/>
                        </a:spcAft>
                        <a:buClrTx/>
                        <a:buSzTx/>
                        <a:buFontTx/>
                        <a:buNone/>
                        <a:tabLst>
                          <a:tab pos="2184400" algn="l"/>
                        </a:tabLst>
                      </a:pPr>
                      <a:endParaRPr kumimoji="0" lang="ru-RU" altLang="ru-RU"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057" marR="580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42430">
                <a:tc rowSpan="3">
                  <a:txBody>
                    <a:bodyPr/>
                    <a:lstStyle>
                      <a:lvl1pPr>
                        <a:spcBef>
                          <a:spcPct val="20000"/>
                        </a:spcBef>
                        <a:buClr>
                          <a:srgbClr val="FF3300"/>
                        </a:buClr>
                        <a:tabLst>
                          <a:tab pos="2184400" algn="l"/>
                        </a:tabLst>
                        <a:defRPr sz="2800">
                          <a:solidFill>
                            <a:schemeClr val="tx1"/>
                          </a:solidFill>
                          <a:latin typeface="Arial" charset="0"/>
                        </a:defRPr>
                      </a:lvl1pPr>
                      <a:lvl2pPr marL="742950" indent="-285750">
                        <a:spcBef>
                          <a:spcPct val="20000"/>
                        </a:spcBef>
                        <a:buClr>
                          <a:srgbClr val="FF3300"/>
                        </a:buClr>
                        <a:tabLst>
                          <a:tab pos="2184400" algn="l"/>
                        </a:tabLst>
                        <a:defRPr sz="2400">
                          <a:solidFill>
                            <a:schemeClr val="tx1"/>
                          </a:solidFill>
                          <a:latin typeface="Arial" charset="0"/>
                        </a:defRPr>
                      </a:lvl2pPr>
                      <a:lvl3pPr marL="1143000" indent="-228600">
                        <a:spcBef>
                          <a:spcPct val="20000"/>
                        </a:spcBef>
                        <a:buClr>
                          <a:srgbClr val="FF3300"/>
                        </a:buClr>
                        <a:tabLst>
                          <a:tab pos="2184400" algn="l"/>
                        </a:tabLst>
                        <a:defRPr sz="2000">
                          <a:solidFill>
                            <a:schemeClr val="tx1"/>
                          </a:solidFill>
                          <a:latin typeface="Arial" charset="0"/>
                        </a:defRPr>
                      </a:lvl3pPr>
                      <a:lvl4pPr marL="1600200" indent="-228600">
                        <a:spcBef>
                          <a:spcPct val="20000"/>
                        </a:spcBef>
                        <a:buClr>
                          <a:srgbClr val="FF3300"/>
                        </a:buClr>
                        <a:tabLst>
                          <a:tab pos="2184400" algn="l"/>
                        </a:tabLst>
                        <a:defRPr>
                          <a:solidFill>
                            <a:schemeClr val="tx1"/>
                          </a:solidFill>
                          <a:latin typeface="Arial" charset="0"/>
                        </a:defRPr>
                      </a:lvl4pPr>
                      <a:lvl5pPr marL="2057400" indent="-228600">
                        <a:spcBef>
                          <a:spcPct val="20000"/>
                        </a:spcBef>
                        <a:buClr>
                          <a:srgbClr val="FF3300"/>
                        </a:buClr>
                        <a:tabLst>
                          <a:tab pos="2184400" algn="l"/>
                        </a:tabLst>
                        <a:defRPr>
                          <a:solidFill>
                            <a:schemeClr val="tx1"/>
                          </a:solidFill>
                          <a:latin typeface="Arial" charset="0"/>
                        </a:defRPr>
                      </a:lvl5pPr>
                      <a:lvl6pPr marL="2514600" indent="-228600" eaLnBrk="0" fontAlgn="base" hangingPunct="0">
                        <a:spcBef>
                          <a:spcPct val="20000"/>
                        </a:spcBef>
                        <a:spcAft>
                          <a:spcPct val="0"/>
                        </a:spcAft>
                        <a:buClr>
                          <a:srgbClr val="FF3300"/>
                        </a:buClr>
                        <a:tabLst>
                          <a:tab pos="2184400" algn="l"/>
                        </a:tabLst>
                        <a:defRPr>
                          <a:solidFill>
                            <a:schemeClr val="tx1"/>
                          </a:solidFill>
                          <a:latin typeface="Arial" charset="0"/>
                        </a:defRPr>
                      </a:lvl6pPr>
                      <a:lvl7pPr marL="2971800" indent="-228600" eaLnBrk="0" fontAlgn="base" hangingPunct="0">
                        <a:spcBef>
                          <a:spcPct val="20000"/>
                        </a:spcBef>
                        <a:spcAft>
                          <a:spcPct val="0"/>
                        </a:spcAft>
                        <a:buClr>
                          <a:srgbClr val="FF3300"/>
                        </a:buClr>
                        <a:tabLst>
                          <a:tab pos="2184400" algn="l"/>
                        </a:tabLst>
                        <a:defRPr>
                          <a:solidFill>
                            <a:schemeClr val="tx1"/>
                          </a:solidFill>
                          <a:latin typeface="Arial" charset="0"/>
                        </a:defRPr>
                      </a:lvl7pPr>
                      <a:lvl8pPr marL="3429000" indent="-228600" eaLnBrk="0" fontAlgn="base" hangingPunct="0">
                        <a:spcBef>
                          <a:spcPct val="20000"/>
                        </a:spcBef>
                        <a:spcAft>
                          <a:spcPct val="0"/>
                        </a:spcAft>
                        <a:buClr>
                          <a:srgbClr val="FF3300"/>
                        </a:buClr>
                        <a:tabLst>
                          <a:tab pos="2184400" algn="l"/>
                        </a:tabLst>
                        <a:defRPr>
                          <a:solidFill>
                            <a:schemeClr val="tx1"/>
                          </a:solidFill>
                          <a:latin typeface="Arial" charset="0"/>
                        </a:defRPr>
                      </a:lvl8pPr>
                      <a:lvl9pPr marL="3886200" indent="-228600" eaLnBrk="0" fontAlgn="base" hangingPunct="0">
                        <a:spcBef>
                          <a:spcPct val="20000"/>
                        </a:spcBef>
                        <a:spcAft>
                          <a:spcPct val="0"/>
                        </a:spcAft>
                        <a:buClr>
                          <a:srgbClr val="FF3300"/>
                        </a:buClr>
                        <a:tabLst>
                          <a:tab pos="2184400" algn="l"/>
                        </a:tabLs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tab pos="2184400" algn="l"/>
                        </a:tabLst>
                      </a:pPr>
                      <a:r>
                        <a:rPr kumimoji="0" lang="kk-KZ" altLang="ru-RU" sz="2000" b="0" i="0" u="none" strike="noStrike" cap="none" normalizeH="0" baseline="0" dirty="0">
                          <a:ln>
                            <a:noFill/>
                          </a:ln>
                          <a:solidFill>
                            <a:schemeClr val="tx1"/>
                          </a:solidFill>
                          <a:effectLst/>
                          <a:latin typeface="Times New Roman" pitchFamily="18" charset="0"/>
                          <a:cs typeface="Times New Roman" pitchFamily="18" charset="0"/>
                        </a:rPr>
                        <a:t>1</a:t>
                      </a: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057" marR="580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tabLst>
                          <a:tab pos="2184400" algn="l"/>
                        </a:tabLst>
                        <a:defRPr sz="2800">
                          <a:solidFill>
                            <a:schemeClr val="tx1"/>
                          </a:solidFill>
                          <a:latin typeface="Arial" charset="0"/>
                        </a:defRPr>
                      </a:lvl1pPr>
                      <a:lvl2pPr marL="742950" indent="-285750">
                        <a:spcBef>
                          <a:spcPct val="20000"/>
                        </a:spcBef>
                        <a:buClr>
                          <a:srgbClr val="FF3300"/>
                        </a:buClr>
                        <a:tabLst>
                          <a:tab pos="2184400" algn="l"/>
                        </a:tabLst>
                        <a:defRPr sz="2400">
                          <a:solidFill>
                            <a:schemeClr val="tx1"/>
                          </a:solidFill>
                          <a:latin typeface="Arial" charset="0"/>
                        </a:defRPr>
                      </a:lvl2pPr>
                      <a:lvl3pPr marL="1143000" indent="-228600">
                        <a:spcBef>
                          <a:spcPct val="20000"/>
                        </a:spcBef>
                        <a:buClr>
                          <a:srgbClr val="FF3300"/>
                        </a:buClr>
                        <a:tabLst>
                          <a:tab pos="2184400" algn="l"/>
                        </a:tabLst>
                        <a:defRPr sz="2000">
                          <a:solidFill>
                            <a:schemeClr val="tx1"/>
                          </a:solidFill>
                          <a:latin typeface="Arial" charset="0"/>
                        </a:defRPr>
                      </a:lvl3pPr>
                      <a:lvl4pPr marL="1600200" indent="-228600">
                        <a:spcBef>
                          <a:spcPct val="20000"/>
                        </a:spcBef>
                        <a:buClr>
                          <a:srgbClr val="FF3300"/>
                        </a:buClr>
                        <a:tabLst>
                          <a:tab pos="2184400" algn="l"/>
                        </a:tabLst>
                        <a:defRPr>
                          <a:solidFill>
                            <a:schemeClr val="tx1"/>
                          </a:solidFill>
                          <a:latin typeface="Arial" charset="0"/>
                        </a:defRPr>
                      </a:lvl4pPr>
                      <a:lvl5pPr marL="2057400" indent="-228600">
                        <a:spcBef>
                          <a:spcPct val="20000"/>
                        </a:spcBef>
                        <a:buClr>
                          <a:srgbClr val="FF3300"/>
                        </a:buClr>
                        <a:tabLst>
                          <a:tab pos="2184400" algn="l"/>
                        </a:tabLst>
                        <a:defRPr>
                          <a:solidFill>
                            <a:schemeClr val="tx1"/>
                          </a:solidFill>
                          <a:latin typeface="Arial" charset="0"/>
                        </a:defRPr>
                      </a:lvl5pPr>
                      <a:lvl6pPr marL="2514600" indent="-228600" eaLnBrk="0" fontAlgn="base" hangingPunct="0">
                        <a:spcBef>
                          <a:spcPct val="20000"/>
                        </a:spcBef>
                        <a:spcAft>
                          <a:spcPct val="0"/>
                        </a:spcAft>
                        <a:buClr>
                          <a:srgbClr val="FF3300"/>
                        </a:buClr>
                        <a:tabLst>
                          <a:tab pos="2184400" algn="l"/>
                        </a:tabLst>
                        <a:defRPr>
                          <a:solidFill>
                            <a:schemeClr val="tx1"/>
                          </a:solidFill>
                          <a:latin typeface="Arial" charset="0"/>
                        </a:defRPr>
                      </a:lvl6pPr>
                      <a:lvl7pPr marL="2971800" indent="-228600" eaLnBrk="0" fontAlgn="base" hangingPunct="0">
                        <a:spcBef>
                          <a:spcPct val="20000"/>
                        </a:spcBef>
                        <a:spcAft>
                          <a:spcPct val="0"/>
                        </a:spcAft>
                        <a:buClr>
                          <a:srgbClr val="FF3300"/>
                        </a:buClr>
                        <a:tabLst>
                          <a:tab pos="2184400" algn="l"/>
                        </a:tabLst>
                        <a:defRPr>
                          <a:solidFill>
                            <a:schemeClr val="tx1"/>
                          </a:solidFill>
                          <a:latin typeface="Arial" charset="0"/>
                        </a:defRPr>
                      </a:lvl7pPr>
                      <a:lvl8pPr marL="3429000" indent="-228600" eaLnBrk="0" fontAlgn="base" hangingPunct="0">
                        <a:spcBef>
                          <a:spcPct val="20000"/>
                        </a:spcBef>
                        <a:spcAft>
                          <a:spcPct val="0"/>
                        </a:spcAft>
                        <a:buClr>
                          <a:srgbClr val="FF3300"/>
                        </a:buClr>
                        <a:tabLst>
                          <a:tab pos="2184400" algn="l"/>
                        </a:tabLst>
                        <a:defRPr>
                          <a:solidFill>
                            <a:schemeClr val="tx1"/>
                          </a:solidFill>
                          <a:latin typeface="Arial" charset="0"/>
                        </a:defRPr>
                      </a:lvl8pPr>
                      <a:lvl9pPr marL="3886200" indent="-228600" eaLnBrk="0" fontAlgn="base" hangingPunct="0">
                        <a:spcBef>
                          <a:spcPct val="20000"/>
                        </a:spcBef>
                        <a:spcAft>
                          <a:spcPct val="0"/>
                        </a:spcAft>
                        <a:buClr>
                          <a:srgbClr val="FF3300"/>
                        </a:buClr>
                        <a:tabLst>
                          <a:tab pos="2184400" algn="l"/>
                        </a:tabLst>
                        <a:defRPr>
                          <a:solidFill>
                            <a:schemeClr val="tx1"/>
                          </a:solidFill>
                          <a:latin typeface="Arial" charset="0"/>
                        </a:defRPr>
                      </a:lvl9pPr>
                    </a:lstStyle>
                    <a:p>
                      <a:pPr marL="0" indent="0">
                        <a:buFontTx/>
                        <a:buNone/>
                        <a:defRPr/>
                      </a:pPr>
                      <a:r>
                        <a:rPr lang="ru-RU" sz="1800" dirty="0" smtClean="0">
                          <a:latin typeface="Times New Roman" panose="02020603050405020304" pitchFamily="18" charset="0"/>
                          <a:cs typeface="Times New Roman" panose="02020603050405020304" pitchFamily="18" charset="0"/>
                        </a:rPr>
                        <a:t>Сравнив</a:t>
                      </a:r>
                      <a:r>
                        <a:rPr lang="ru-RU" sz="1800" baseline="0" dirty="0" smtClean="0">
                          <a:latin typeface="Times New Roman" panose="02020603050405020304" pitchFamily="18" charset="0"/>
                          <a:cs typeface="Times New Roman" panose="02020603050405020304" pitchFamily="18" charset="0"/>
                        </a:rPr>
                        <a:t> долю ВВП определяет данные развитой страны</a:t>
                      </a:r>
                      <a:endParaRPr lang="ru-RU" sz="1800" dirty="0">
                        <a:latin typeface="Times New Roman" panose="02020603050405020304" pitchFamily="18" charset="0"/>
                        <a:cs typeface="Times New Roman" panose="02020603050405020304" pitchFamily="18" charset="0"/>
                      </a:endParaRPr>
                    </a:p>
                  </a:txBody>
                  <a:tcPr marL="58057" marR="580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tabLst>
                          <a:tab pos="2184400" algn="l"/>
                        </a:tabLst>
                        <a:defRPr sz="2800">
                          <a:solidFill>
                            <a:schemeClr val="tx1"/>
                          </a:solidFill>
                          <a:latin typeface="Arial" charset="0"/>
                        </a:defRPr>
                      </a:lvl1pPr>
                      <a:lvl2pPr marL="742950" indent="-285750">
                        <a:spcBef>
                          <a:spcPct val="20000"/>
                        </a:spcBef>
                        <a:buClr>
                          <a:srgbClr val="FF3300"/>
                        </a:buClr>
                        <a:tabLst>
                          <a:tab pos="2184400" algn="l"/>
                        </a:tabLst>
                        <a:defRPr sz="2400">
                          <a:solidFill>
                            <a:schemeClr val="tx1"/>
                          </a:solidFill>
                          <a:latin typeface="Arial" charset="0"/>
                        </a:defRPr>
                      </a:lvl2pPr>
                      <a:lvl3pPr marL="1143000" indent="-228600">
                        <a:spcBef>
                          <a:spcPct val="20000"/>
                        </a:spcBef>
                        <a:buClr>
                          <a:srgbClr val="FF3300"/>
                        </a:buClr>
                        <a:tabLst>
                          <a:tab pos="2184400" algn="l"/>
                        </a:tabLst>
                        <a:defRPr sz="2000">
                          <a:solidFill>
                            <a:schemeClr val="tx1"/>
                          </a:solidFill>
                          <a:latin typeface="Arial" charset="0"/>
                        </a:defRPr>
                      </a:lvl3pPr>
                      <a:lvl4pPr marL="1600200" indent="-228600">
                        <a:spcBef>
                          <a:spcPct val="20000"/>
                        </a:spcBef>
                        <a:buClr>
                          <a:srgbClr val="FF3300"/>
                        </a:buClr>
                        <a:tabLst>
                          <a:tab pos="2184400" algn="l"/>
                        </a:tabLst>
                        <a:defRPr>
                          <a:solidFill>
                            <a:schemeClr val="tx1"/>
                          </a:solidFill>
                          <a:latin typeface="Arial" charset="0"/>
                        </a:defRPr>
                      </a:lvl4pPr>
                      <a:lvl5pPr marL="2057400" indent="-228600">
                        <a:spcBef>
                          <a:spcPct val="20000"/>
                        </a:spcBef>
                        <a:buClr>
                          <a:srgbClr val="FF3300"/>
                        </a:buClr>
                        <a:tabLst>
                          <a:tab pos="2184400" algn="l"/>
                        </a:tabLst>
                        <a:defRPr>
                          <a:solidFill>
                            <a:schemeClr val="tx1"/>
                          </a:solidFill>
                          <a:latin typeface="Arial" charset="0"/>
                        </a:defRPr>
                      </a:lvl5pPr>
                      <a:lvl6pPr marL="2514600" indent="-228600" eaLnBrk="0" fontAlgn="base" hangingPunct="0">
                        <a:spcBef>
                          <a:spcPct val="20000"/>
                        </a:spcBef>
                        <a:spcAft>
                          <a:spcPct val="0"/>
                        </a:spcAft>
                        <a:buClr>
                          <a:srgbClr val="FF3300"/>
                        </a:buClr>
                        <a:tabLst>
                          <a:tab pos="2184400" algn="l"/>
                        </a:tabLst>
                        <a:defRPr>
                          <a:solidFill>
                            <a:schemeClr val="tx1"/>
                          </a:solidFill>
                          <a:latin typeface="Arial" charset="0"/>
                        </a:defRPr>
                      </a:lvl6pPr>
                      <a:lvl7pPr marL="2971800" indent="-228600" eaLnBrk="0" fontAlgn="base" hangingPunct="0">
                        <a:spcBef>
                          <a:spcPct val="20000"/>
                        </a:spcBef>
                        <a:spcAft>
                          <a:spcPct val="0"/>
                        </a:spcAft>
                        <a:buClr>
                          <a:srgbClr val="FF3300"/>
                        </a:buClr>
                        <a:tabLst>
                          <a:tab pos="2184400" algn="l"/>
                        </a:tabLst>
                        <a:defRPr>
                          <a:solidFill>
                            <a:schemeClr val="tx1"/>
                          </a:solidFill>
                          <a:latin typeface="Arial" charset="0"/>
                        </a:defRPr>
                      </a:lvl7pPr>
                      <a:lvl8pPr marL="3429000" indent="-228600" eaLnBrk="0" fontAlgn="base" hangingPunct="0">
                        <a:spcBef>
                          <a:spcPct val="20000"/>
                        </a:spcBef>
                        <a:spcAft>
                          <a:spcPct val="0"/>
                        </a:spcAft>
                        <a:buClr>
                          <a:srgbClr val="FF3300"/>
                        </a:buClr>
                        <a:tabLst>
                          <a:tab pos="2184400" algn="l"/>
                        </a:tabLst>
                        <a:defRPr>
                          <a:solidFill>
                            <a:schemeClr val="tx1"/>
                          </a:solidFill>
                          <a:latin typeface="Arial" charset="0"/>
                        </a:defRPr>
                      </a:lvl8pPr>
                      <a:lvl9pPr marL="3886200" indent="-228600" eaLnBrk="0" fontAlgn="base" hangingPunct="0">
                        <a:spcBef>
                          <a:spcPct val="20000"/>
                        </a:spcBef>
                        <a:spcAft>
                          <a:spcPct val="0"/>
                        </a:spcAft>
                        <a:buClr>
                          <a:srgbClr val="FF3300"/>
                        </a:buClr>
                        <a:tabLst>
                          <a:tab pos="2184400" algn="l"/>
                        </a:tabLs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tab pos="2184400" algn="l"/>
                        </a:tabLst>
                      </a:pPr>
                      <a:r>
                        <a:rPr kumimoji="0" lang="ru-RU" altLang="ru-RU" sz="2000" b="0" i="0" u="none" strike="noStrike" cap="none" normalizeH="0" baseline="0" dirty="0">
                          <a:ln>
                            <a:noFill/>
                          </a:ln>
                          <a:solidFill>
                            <a:schemeClr val="tx1"/>
                          </a:solidFill>
                          <a:effectLst/>
                          <a:latin typeface="Times New Roman" pitchFamily="18" charset="0"/>
                          <a:cs typeface="Times New Roman" pitchFamily="18" charset="0"/>
                        </a:rPr>
                        <a:t>1</a:t>
                      </a:r>
                    </a:p>
                  </a:txBody>
                  <a:tcPr marL="58057" marR="580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84777">
                <a:tc vMerge="1">
                  <a:txBody>
                    <a:bodyPr/>
                    <a:lstStyle/>
                    <a:p>
                      <a:endParaRPr lang="ru-RU"/>
                    </a:p>
                  </a:txBody>
                  <a:tcPr/>
                </a:tc>
                <a:tc>
                  <a:txBody>
                    <a:bodyPr/>
                    <a:lstStyle>
                      <a:lvl1pPr>
                        <a:spcBef>
                          <a:spcPct val="20000"/>
                        </a:spcBef>
                        <a:buClr>
                          <a:srgbClr val="FF3300"/>
                        </a:buClr>
                        <a:tabLst>
                          <a:tab pos="2184400" algn="l"/>
                        </a:tabLst>
                        <a:defRPr sz="2800">
                          <a:solidFill>
                            <a:schemeClr val="tx1"/>
                          </a:solidFill>
                          <a:latin typeface="Arial" charset="0"/>
                        </a:defRPr>
                      </a:lvl1pPr>
                      <a:lvl2pPr marL="742950" indent="-285750">
                        <a:spcBef>
                          <a:spcPct val="20000"/>
                        </a:spcBef>
                        <a:buClr>
                          <a:srgbClr val="FF3300"/>
                        </a:buClr>
                        <a:tabLst>
                          <a:tab pos="2184400" algn="l"/>
                        </a:tabLst>
                        <a:defRPr sz="2400">
                          <a:solidFill>
                            <a:schemeClr val="tx1"/>
                          </a:solidFill>
                          <a:latin typeface="Arial" charset="0"/>
                        </a:defRPr>
                      </a:lvl2pPr>
                      <a:lvl3pPr marL="1143000" indent="-228600">
                        <a:spcBef>
                          <a:spcPct val="20000"/>
                        </a:spcBef>
                        <a:buClr>
                          <a:srgbClr val="FF3300"/>
                        </a:buClr>
                        <a:tabLst>
                          <a:tab pos="2184400" algn="l"/>
                        </a:tabLst>
                        <a:defRPr sz="2000">
                          <a:solidFill>
                            <a:schemeClr val="tx1"/>
                          </a:solidFill>
                          <a:latin typeface="Arial" charset="0"/>
                        </a:defRPr>
                      </a:lvl3pPr>
                      <a:lvl4pPr marL="1600200" indent="-228600">
                        <a:spcBef>
                          <a:spcPct val="20000"/>
                        </a:spcBef>
                        <a:buClr>
                          <a:srgbClr val="FF3300"/>
                        </a:buClr>
                        <a:tabLst>
                          <a:tab pos="2184400" algn="l"/>
                        </a:tabLst>
                        <a:defRPr>
                          <a:solidFill>
                            <a:schemeClr val="tx1"/>
                          </a:solidFill>
                          <a:latin typeface="Arial" charset="0"/>
                        </a:defRPr>
                      </a:lvl4pPr>
                      <a:lvl5pPr marL="2057400" indent="-228600">
                        <a:spcBef>
                          <a:spcPct val="20000"/>
                        </a:spcBef>
                        <a:buClr>
                          <a:srgbClr val="FF3300"/>
                        </a:buClr>
                        <a:tabLst>
                          <a:tab pos="2184400" algn="l"/>
                        </a:tabLst>
                        <a:defRPr>
                          <a:solidFill>
                            <a:schemeClr val="tx1"/>
                          </a:solidFill>
                          <a:latin typeface="Arial" charset="0"/>
                        </a:defRPr>
                      </a:lvl5pPr>
                      <a:lvl6pPr marL="2514600" indent="-228600" eaLnBrk="0" fontAlgn="base" hangingPunct="0">
                        <a:spcBef>
                          <a:spcPct val="20000"/>
                        </a:spcBef>
                        <a:spcAft>
                          <a:spcPct val="0"/>
                        </a:spcAft>
                        <a:buClr>
                          <a:srgbClr val="FF3300"/>
                        </a:buClr>
                        <a:tabLst>
                          <a:tab pos="2184400" algn="l"/>
                        </a:tabLst>
                        <a:defRPr>
                          <a:solidFill>
                            <a:schemeClr val="tx1"/>
                          </a:solidFill>
                          <a:latin typeface="Arial" charset="0"/>
                        </a:defRPr>
                      </a:lvl6pPr>
                      <a:lvl7pPr marL="2971800" indent="-228600" eaLnBrk="0" fontAlgn="base" hangingPunct="0">
                        <a:spcBef>
                          <a:spcPct val="20000"/>
                        </a:spcBef>
                        <a:spcAft>
                          <a:spcPct val="0"/>
                        </a:spcAft>
                        <a:buClr>
                          <a:srgbClr val="FF3300"/>
                        </a:buClr>
                        <a:tabLst>
                          <a:tab pos="2184400" algn="l"/>
                        </a:tabLst>
                        <a:defRPr>
                          <a:solidFill>
                            <a:schemeClr val="tx1"/>
                          </a:solidFill>
                          <a:latin typeface="Arial" charset="0"/>
                        </a:defRPr>
                      </a:lvl7pPr>
                      <a:lvl8pPr marL="3429000" indent="-228600" eaLnBrk="0" fontAlgn="base" hangingPunct="0">
                        <a:spcBef>
                          <a:spcPct val="20000"/>
                        </a:spcBef>
                        <a:spcAft>
                          <a:spcPct val="0"/>
                        </a:spcAft>
                        <a:buClr>
                          <a:srgbClr val="FF3300"/>
                        </a:buClr>
                        <a:tabLst>
                          <a:tab pos="2184400" algn="l"/>
                        </a:tabLst>
                        <a:defRPr>
                          <a:solidFill>
                            <a:schemeClr val="tx1"/>
                          </a:solidFill>
                          <a:latin typeface="Arial" charset="0"/>
                        </a:defRPr>
                      </a:lvl8pPr>
                      <a:lvl9pPr marL="3886200" indent="-228600" eaLnBrk="0" fontAlgn="base" hangingPunct="0">
                        <a:spcBef>
                          <a:spcPct val="20000"/>
                        </a:spcBef>
                        <a:spcAft>
                          <a:spcPct val="0"/>
                        </a:spcAft>
                        <a:buClr>
                          <a:srgbClr val="FF3300"/>
                        </a:buClr>
                        <a:tabLst>
                          <a:tab pos="2184400" algn="l"/>
                        </a:tabLs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2184400" algn="l"/>
                        </a:tabLst>
                        <a:defRPr/>
                      </a:pPr>
                      <a:r>
                        <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Правильно делает расчет для вычерчивания круговой диаграммы</a:t>
                      </a: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057" marR="580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a:solidFill>
                            <a:schemeClr val="tx1"/>
                          </a:solidFill>
                          <a:latin typeface="Arial" charset="0"/>
                        </a:defRPr>
                      </a:lvl1pPr>
                      <a:lvl2pPr marL="742950" indent="-285750">
                        <a:spcBef>
                          <a:spcPct val="20000"/>
                        </a:spcBef>
                        <a:buClr>
                          <a:srgbClr val="FF3300"/>
                        </a:buClr>
                        <a:defRPr sz="2400">
                          <a:solidFill>
                            <a:schemeClr val="tx1"/>
                          </a:solidFill>
                          <a:latin typeface="Arial" charset="0"/>
                        </a:defRPr>
                      </a:lvl2pPr>
                      <a:lvl3pPr marL="1143000" indent="-228600">
                        <a:spcBef>
                          <a:spcPct val="20000"/>
                        </a:spcBef>
                        <a:buClr>
                          <a:srgbClr val="FF3300"/>
                        </a:buClr>
                        <a:defRPr sz="2000">
                          <a:solidFill>
                            <a:schemeClr val="tx1"/>
                          </a:solidFill>
                          <a:latin typeface="Arial" charset="0"/>
                        </a:defRPr>
                      </a:lvl3pPr>
                      <a:lvl4pPr marL="1600200" indent="-228600">
                        <a:spcBef>
                          <a:spcPct val="20000"/>
                        </a:spcBef>
                        <a:buClr>
                          <a:srgbClr val="FF3300"/>
                        </a:buClr>
                        <a:defRPr>
                          <a:solidFill>
                            <a:schemeClr val="tx1"/>
                          </a:solidFill>
                          <a:latin typeface="Arial" charset="0"/>
                        </a:defRPr>
                      </a:lvl4pPr>
                      <a:lvl5pPr marL="2057400" indent="-228600">
                        <a:spcBef>
                          <a:spcPct val="20000"/>
                        </a:spcBef>
                        <a:buClr>
                          <a:srgbClr val="FF3300"/>
                        </a:buClr>
                        <a:defRPr>
                          <a:solidFill>
                            <a:schemeClr val="tx1"/>
                          </a:solidFill>
                          <a:latin typeface="Arial" charset="0"/>
                        </a:defRPr>
                      </a:lvl5pPr>
                      <a:lvl6pPr marL="2514600" indent="-228600" eaLnBrk="0" fontAlgn="base" hangingPunct="0">
                        <a:spcBef>
                          <a:spcPct val="20000"/>
                        </a:spcBef>
                        <a:spcAft>
                          <a:spcPct val="0"/>
                        </a:spcAft>
                        <a:buClr>
                          <a:srgbClr val="FF3300"/>
                        </a:buClr>
                        <a:defRPr>
                          <a:solidFill>
                            <a:schemeClr val="tx1"/>
                          </a:solidFill>
                          <a:latin typeface="Arial" charset="0"/>
                        </a:defRPr>
                      </a:lvl6pPr>
                      <a:lvl7pPr marL="2971800" indent="-228600" eaLnBrk="0" fontAlgn="base" hangingPunct="0">
                        <a:spcBef>
                          <a:spcPct val="20000"/>
                        </a:spcBef>
                        <a:spcAft>
                          <a:spcPct val="0"/>
                        </a:spcAft>
                        <a:buClr>
                          <a:srgbClr val="FF3300"/>
                        </a:buClr>
                        <a:defRPr>
                          <a:solidFill>
                            <a:schemeClr val="tx1"/>
                          </a:solidFill>
                          <a:latin typeface="Arial" charset="0"/>
                        </a:defRPr>
                      </a:lvl7pPr>
                      <a:lvl8pPr marL="3429000" indent="-228600" eaLnBrk="0" fontAlgn="base" hangingPunct="0">
                        <a:spcBef>
                          <a:spcPct val="20000"/>
                        </a:spcBef>
                        <a:spcAft>
                          <a:spcPct val="0"/>
                        </a:spcAft>
                        <a:buClr>
                          <a:srgbClr val="FF3300"/>
                        </a:buClr>
                        <a:defRPr>
                          <a:solidFill>
                            <a:schemeClr val="tx1"/>
                          </a:solidFill>
                          <a:latin typeface="Arial" charset="0"/>
                        </a:defRPr>
                      </a:lvl8pPr>
                      <a:lvl9pPr marL="3886200" indent="-228600" eaLnBrk="0" fontAlgn="base" hangingPunct="0">
                        <a:spcBef>
                          <a:spcPct val="20000"/>
                        </a:spcBef>
                        <a:spcAft>
                          <a:spcPct val="0"/>
                        </a:spcAft>
                        <a:buClr>
                          <a:srgbClr val="FF3300"/>
                        </a:buClr>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2000" b="0" i="0" u="none" strike="noStrike" cap="none" normalizeH="0" baseline="0" dirty="0">
                          <a:ln>
                            <a:noFill/>
                          </a:ln>
                          <a:solidFill>
                            <a:schemeClr val="tx1"/>
                          </a:solidFill>
                          <a:effectLst/>
                          <a:latin typeface="Times New Roman" pitchFamily="18" charset="0"/>
                          <a:cs typeface="Times New Roman" pitchFamily="18" charset="0"/>
                        </a:rPr>
                        <a:t>1</a:t>
                      </a:r>
                    </a:p>
                  </a:txBody>
                  <a:tcPr marL="58057" marR="580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84777">
                <a:tc vMerge="1">
                  <a:txBody>
                    <a:bodyPr/>
                    <a:lstStyle/>
                    <a:p>
                      <a:endParaRPr lang="ru-RU"/>
                    </a:p>
                  </a:txBody>
                  <a:tcPr/>
                </a:tc>
                <a:tc>
                  <a:txBody>
                    <a:bodyPr/>
                    <a:lstStyle>
                      <a:lvl1pPr>
                        <a:spcBef>
                          <a:spcPct val="20000"/>
                        </a:spcBef>
                        <a:buClr>
                          <a:srgbClr val="FF3300"/>
                        </a:buClr>
                        <a:tabLst>
                          <a:tab pos="2184400" algn="l"/>
                        </a:tabLst>
                        <a:defRPr sz="2800">
                          <a:solidFill>
                            <a:schemeClr val="tx1"/>
                          </a:solidFill>
                          <a:latin typeface="Arial" charset="0"/>
                        </a:defRPr>
                      </a:lvl1pPr>
                      <a:lvl2pPr marL="742950" indent="-285750">
                        <a:spcBef>
                          <a:spcPct val="20000"/>
                        </a:spcBef>
                        <a:buClr>
                          <a:srgbClr val="FF3300"/>
                        </a:buClr>
                        <a:tabLst>
                          <a:tab pos="2184400" algn="l"/>
                        </a:tabLst>
                        <a:defRPr sz="2400">
                          <a:solidFill>
                            <a:schemeClr val="tx1"/>
                          </a:solidFill>
                          <a:latin typeface="Arial" charset="0"/>
                        </a:defRPr>
                      </a:lvl2pPr>
                      <a:lvl3pPr marL="1143000" indent="-228600">
                        <a:spcBef>
                          <a:spcPct val="20000"/>
                        </a:spcBef>
                        <a:buClr>
                          <a:srgbClr val="FF3300"/>
                        </a:buClr>
                        <a:tabLst>
                          <a:tab pos="2184400" algn="l"/>
                        </a:tabLst>
                        <a:defRPr sz="2000">
                          <a:solidFill>
                            <a:schemeClr val="tx1"/>
                          </a:solidFill>
                          <a:latin typeface="Arial" charset="0"/>
                        </a:defRPr>
                      </a:lvl3pPr>
                      <a:lvl4pPr marL="1600200" indent="-228600">
                        <a:spcBef>
                          <a:spcPct val="20000"/>
                        </a:spcBef>
                        <a:buClr>
                          <a:srgbClr val="FF3300"/>
                        </a:buClr>
                        <a:tabLst>
                          <a:tab pos="2184400" algn="l"/>
                        </a:tabLst>
                        <a:defRPr>
                          <a:solidFill>
                            <a:schemeClr val="tx1"/>
                          </a:solidFill>
                          <a:latin typeface="Arial" charset="0"/>
                        </a:defRPr>
                      </a:lvl4pPr>
                      <a:lvl5pPr marL="2057400" indent="-228600">
                        <a:spcBef>
                          <a:spcPct val="20000"/>
                        </a:spcBef>
                        <a:buClr>
                          <a:srgbClr val="FF3300"/>
                        </a:buClr>
                        <a:tabLst>
                          <a:tab pos="2184400" algn="l"/>
                        </a:tabLst>
                        <a:defRPr>
                          <a:solidFill>
                            <a:schemeClr val="tx1"/>
                          </a:solidFill>
                          <a:latin typeface="Arial" charset="0"/>
                        </a:defRPr>
                      </a:lvl5pPr>
                      <a:lvl6pPr marL="2514600" indent="-228600" eaLnBrk="0" fontAlgn="base" hangingPunct="0">
                        <a:spcBef>
                          <a:spcPct val="20000"/>
                        </a:spcBef>
                        <a:spcAft>
                          <a:spcPct val="0"/>
                        </a:spcAft>
                        <a:buClr>
                          <a:srgbClr val="FF3300"/>
                        </a:buClr>
                        <a:tabLst>
                          <a:tab pos="2184400" algn="l"/>
                        </a:tabLst>
                        <a:defRPr>
                          <a:solidFill>
                            <a:schemeClr val="tx1"/>
                          </a:solidFill>
                          <a:latin typeface="Arial" charset="0"/>
                        </a:defRPr>
                      </a:lvl6pPr>
                      <a:lvl7pPr marL="2971800" indent="-228600" eaLnBrk="0" fontAlgn="base" hangingPunct="0">
                        <a:spcBef>
                          <a:spcPct val="20000"/>
                        </a:spcBef>
                        <a:spcAft>
                          <a:spcPct val="0"/>
                        </a:spcAft>
                        <a:buClr>
                          <a:srgbClr val="FF3300"/>
                        </a:buClr>
                        <a:tabLst>
                          <a:tab pos="2184400" algn="l"/>
                        </a:tabLst>
                        <a:defRPr>
                          <a:solidFill>
                            <a:schemeClr val="tx1"/>
                          </a:solidFill>
                          <a:latin typeface="Arial" charset="0"/>
                        </a:defRPr>
                      </a:lvl7pPr>
                      <a:lvl8pPr marL="3429000" indent="-228600" eaLnBrk="0" fontAlgn="base" hangingPunct="0">
                        <a:spcBef>
                          <a:spcPct val="20000"/>
                        </a:spcBef>
                        <a:spcAft>
                          <a:spcPct val="0"/>
                        </a:spcAft>
                        <a:buClr>
                          <a:srgbClr val="FF3300"/>
                        </a:buClr>
                        <a:tabLst>
                          <a:tab pos="2184400" algn="l"/>
                        </a:tabLst>
                        <a:defRPr>
                          <a:solidFill>
                            <a:schemeClr val="tx1"/>
                          </a:solidFill>
                          <a:latin typeface="Arial" charset="0"/>
                        </a:defRPr>
                      </a:lvl8pPr>
                      <a:lvl9pPr marL="3886200" indent="-228600" eaLnBrk="0" fontAlgn="base" hangingPunct="0">
                        <a:spcBef>
                          <a:spcPct val="20000"/>
                        </a:spcBef>
                        <a:spcAft>
                          <a:spcPct val="0"/>
                        </a:spcAft>
                        <a:buClr>
                          <a:srgbClr val="FF3300"/>
                        </a:buClr>
                        <a:tabLst>
                          <a:tab pos="2184400" algn="l"/>
                        </a:tabLs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2184400" algn="l"/>
                        </a:tabLst>
                        <a:defRPr/>
                      </a:pPr>
                      <a:r>
                        <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При вычерчивании круговой диаграммы указываются условные обозначения</a:t>
                      </a: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057" marR="580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a:solidFill>
                            <a:schemeClr val="tx1"/>
                          </a:solidFill>
                          <a:latin typeface="Arial" charset="0"/>
                        </a:defRPr>
                      </a:lvl1pPr>
                      <a:lvl2pPr marL="742950" indent="-285750">
                        <a:spcBef>
                          <a:spcPct val="20000"/>
                        </a:spcBef>
                        <a:buClr>
                          <a:srgbClr val="FF3300"/>
                        </a:buClr>
                        <a:defRPr sz="2400">
                          <a:solidFill>
                            <a:schemeClr val="tx1"/>
                          </a:solidFill>
                          <a:latin typeface="Arial" charset="0"/>
                        </a:defRPr>
                      </a:lvl2pPr>
                      <a:lvl3pPr marL="1143000" indent="-228600">
                        <a:spcBef>
                          <a:spcPct val="20000"/>
                        </a:spcBef>
                        <a:buClr>
                          <a:srgbClr val="FF3300"/>
                        </a:buClr>
                        <a:defRPr sz="2000">
                          <a:solidFill>
                            <a:schemeClr val="tx1"/>
                          </a:solidFill>
                          <a:latin typeface="Arial" charset="0"/>
                        </a:defRPr>
                      </a:lvl3pPr>
                      <a:lvl4pPr marL="1600200" indent="-228600">
                        <a:spcBef>
                          <a:spcPct val="20000"/>
                        </a:spcBef>
                        <a:buClr>
                          <a:srgbClr val="FF3300"/>
                        </a:buClr>
                        <a:defRPr>
                          <a:solidFill>
                            <a:schemeClr val="tx1"/>
                          </a:solidFill>
                          <a:latin typeface="Arial" charset="0"/>
                        </a:defRPr>
                      </a:lvl4pPr>
                      <a:lvl5pPr marL="2057400" indent="-228600">
                        <a:spcBef>
                          <a:spcPct val="20000"/>
                        </a:spcBef>
                        <a:buClr>
                          <a:srgbClr val="FF3300"/>
                        </a:buClr>
                        <a:defRPr>
                          <a:solidFill>
                            <a:schemeClr val="tx1"/>
                          </a:solidFill>
                          <a:latin typeface="Arial" charset="0"/>
                        </a:defRPr>
                      </a:lvl5pPr>
                      <a:lvl6pPr marL="2514600" indent="-228600" eaLnBrk="0" fontAlgn="base" hangingPunct="0">
                        <a:spcBef>
                          <a:spcPct val="20000"/>
                        </a:spcBef>
                        <a:spcAft>
                          <a:spcPct val="0"/>
                        </a:spcAft>
                        <a:buClr>
                          <a:srgbClr val="FF3300"/>
                        </a:buClr>
                        <a:defRPr>
                          <a:solidFill>
                            <a:schemeClr val="tx1"/>
                          </a:solidFill>
                          <a:latin typeface="Arial" charset="0"/>
                        </a:defRPr>
                      </a:lvl6pPr>
                      <a:lvl7pPr marL="2971800" indent="-228600" eaLnBrk="0" fontAlgn="base" hangingPunct="0">
                        <a:spcBef>
                          <a:spcPct val="20000"/>
                        </a:spcBef>
                        <a:spcAft>
                          <a:spcPct val="0"/>
                        </a:spcAft>
                        <a:buClr>
                          <a:srgbClr val="FF3300"/>
                        </a:buClr>
                        <a:defRPr>
                          <a:solidFill>
                            <a:schemeClr val="tx1"/>
                          </a:solidFill>
                          <a:latin typeface="Arial" charset="0"/>
                        </a:defRPr>
                      </a:lvl7pPr>
                      <a:lvl8pPr marL="3429000" indent="-228600" eaLnBrk="0" fontAlgn="base" hangingPunct="0">
                        <a:spcBef>
                          <a:spcPct val="20000"/>
                        </a:spcBef>
                        <a:spcAft>
                          <a:spcPct val="0"/>
                        </a:spcAft>
                        <a:buClr>
                          <a:srgbClr val="FF3300"/>
                        </a:buClr>
                        <a:defRPr>
                          <a:solidFill>
                            <a:schemeClr val="tx1"/>
                          </a:solidFill>
                          <a:latin typeface="Arial" charset="0"/>
                        </a:defRPr>
                      </a:lvl8pPr>
                      <a:lvl9pPr marL="3886200" indent="-228600" eaLnBrk="0" fontAlgn="base" hangingPunct="0">
                        <a:spcBef>
                          <a:spcPct val="20000"/>
                        </a:spcBef>
                        <a:spcAft>
                          <a:spcPct val="0"/>
                        </a:spcAft>
                        <a:buClr>
                          <a:srgbClr val="FF3300"/>
                        </a:buClr>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2000" b="0" i="0" u="none" strike="noStrike" cap="none" normalizeH="0" baseline="0" dirty="0">
                          <a:ln>
                            <a:noFill/>
                          </a:ln>
                          <a:solidFill>
                            <a:schemeClr val="tx1"/>
                          </a:solidFill>
                          <a:effectLst/>
                          <a:latin typeface="Times New Roman" pitchFamily="18" charset="0"/>
                          <a:cs typeface="Times New Roman" pitchFamily="18" charset="0"/>
                        </a:rPr>
                        <a:t>1</a:t>
                      </a:r>
                    </a:p>
                  </a:txBody>
                  <a:tcPr marL="58057" marR="580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4029569101"/>
              </p:ext>
            </p:extLst>
          </p:nvPr>
        </p:nvGraphicFramePr>
        <p:xfrm>
          <a:off x="978272" y="1844824"/>
          <a:ext cx="7046166" cy="1380964"/>
        </p:xfrm>
        <a:graphic>
          <a:graphicData uri="http://schemas.openxmlformats.org/drawingml/2006/table">
            <a:tbl>
              <a:tblPr/>
              <a:tblGrid>
                <a:gridCol w="2113849"/>
                <a:gridCol w="2466158"/>
                <a:gridCol w="2466159"/>
              </a:tblGrid>
              <a:tr h="345241">
                <a:tc>
                  <a:txBody>
                    <a:bodyPr/>
                    <a:lstStyle>
                      <a:lvl1pPr>
                        <a:spcBef>
                          <a:spcPct val="20000"/>
                        </a:spcBef>
                        <a:buClr>
                          <a:srgbClr val="FF3300"/>
                        </a:buClr>
                        <a:defRPr sz="2800">
                          <a:solidFill>
                            <a:schemeClr val="tx1"/>
                          </a:solidFill>
                          <a:latin typeface="Arial" charset="0"/>
                        </a:defRPr>
                      </a:lvl1pPr>
                      <a:lvl2pPr marL="742950" indent="-285750">
                        <a:spcBef>
                          <a:spcPct val="20000"/>
                        </a:spcBef>
                        <a:buClr>
                          <a:srgbClr val="FF3300"/>
                        </a:buClr>
                        <a:defRPr sz="2400">
                          <a:solidFill>
                            <a:schemeClr val="tx1"/>
                          </a:solidFill>
                          <a:latin typeface="Arial" charset="0"/>
                        </a:defRPr>
                      </a:lvl2pPr>
                      <a:lvl3pPr marL="1143000" indent="-228600">
                        <a:spcBef>
                          <a:spcPct val="20000"/>
                        </a:spcBef>
                        <a:buClr>
                          <a:srgbClr val="FF3300"/>
                        </a:buClr>
                        <a:defRPr sz="2000">
                          <a:solidFill>
                            <a:schemeClr val="tx1"/>
                          </a:solidFill>
                          <a:latin typeface="Arial" charset="0"/>
                        </a:defRPr>
                      </a:lvl3pPr>
                      <a:lvl4pPr marL="1600200" indent="-228600">
                        <a:spcBef>
                          <a:spcPct val="20000"/>
                        </a:spcBef>
                        <a:buClr>
                          <a:srgbClr val="FF3300"/>
                        </a:buClr>
                        <a:defRPr>
                          <a:solidFill>
                            <a:schemeClr val="tx1"/>
                          </a:solidFill>
                          <a:latin typeface="Arial" charset="0"/>
                        </a:defRPr>
                      </a:lvl4pPr>
                      <a:lvl5pPr marL="2057400" indent="-228600">
                        <a:spcBef>
                          <a:spcPct val="20000"/>
                        </a:spcBef>
                        <a:buClr>
                          <a:srgbClr val="FF3300"/>
                        </a:buClr>
                        <a:defRPr>
                          <a:solidFill>
                            <a:schemeClr val="tx1"/>
                          </a:solidFill>
                          <a:latin typeface="Arial" charset="0"/>
                        </a:defRPr>
                      </a:lvl5pPr>
                      <a:lvl6pPr marL="2514600" indent="-228600" eaLnBrk="0" fontAlgn="base" hangingPunct="0">
                        <a:spcBef>
                          <a:spcPct val="20000"/>
                        </a:spcBef>
                        <a:spcAft>
                          <a:spcPct val="0"/>
                        </a:spcAft>
                        <a:buClr>
                          <a:srgbClr val="FF3300"/>
                        </a:buClr>
                        <a:defRPr>
                          <a:solidFill>
                            <a:schemeClr val="tx1"/>
                          </a:solidFill>
                          <a:latin typeface="Arial" charset="0"/>
                        </a:defRPr>
                      </a:lvl6pPr>
                      <a:lvl7pPr marL="2971800" indent="-228600" eaLnBrk="0" fontAlgn="base" hangingPunct="0">
                        <a:spcBef>
                          <a:spcPct val="20000"/>
                        </a:spcBef>
                        <a:spcAft>
                          <a:spcPct val="0"/>
                        </a:spcAft>
                        <a:buClr>
                          <a:srgbClr val="FF3300"/>
                        </a:buClr>
                        <a:defRPr>
                          <a:solidFill>
                            <a:schemeClr val="tx1"/>
                          </a:solidFill>
                          <a:latin typeface="Arial" charset="0"/>
                        </a:defRPr>
                      </a:lvl7pPr>
                      <a:lvl8pPr marL="3429000" indent="-228600" eaLnBrk="0" fontAlgn="base" hangingPunct="0">
                        <a:spcBef>
                          <a:spcPct val="20000"/>
                        </a:spcBef>
                        <a:spcAft>
                          <a:spcPct val="0"/>
                        </a:spcAft>
                        <a:buClr>
                          <a:srgbClr val="FF3300"/>
                        </a:buClr>
                        <a:defRPr>
                          <a:solidFill>
                            <a:schemeClr val="tx1"/>
                          </a:solidFill>
                          <a:latin typeface="Arial" charset="0"/>
                        </a:defRPr>
                      </a:lvl8pPr>
                      <a:lvl9pPr marL="3886200" indent="-228600" eaLnBrk="0" fontAlgn="base" hangingPunct="0">
                        <a:spcBef>
                          <a:spcPct val="20000"/>
                        </a:spcBef>
                        <a:spcAft>
                          <a:spcPct val="0"/>
                        </a:spcAft>
                        <a:buClr>
                          <a:srgbClr val="FF3300"/>
                        </a:buClr>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800" b="0" i="1" u="none" strike="noStrike" cap="none" normalizeH="0" baseline="0" dirty="0" smtClean="0">
                          <a:ln>
                            <a:noFill/>
                          </a:ln>
                          <a:solidFill>
                            <a:srgbClr val="000000"/>
                          </a:solidFill>
                          <a:effectLst/>
                          <a:latin typeface="Times New Roman" pitchFamily="18" charset="0"/>
                          <a:cs typeface="Times New Roman" pitchFamily="18" charset="0"/>
                        </a:rPr>
                        <a:t>Состав отраслей</a:t>
                      </a:r>
                      <a:endParaRPr kumimoji="0" lang="ru-RU" altLang="ru-RU" sz="1800" b="0" i="1"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FF3300"/>
                        </a:buClr>
                        <a:defRPr sz="2800">
                          <a:solidFill>
                            <a:schemeClr val="tx1"/>
                          </a:solidFill>
                          <a:latin typeface="Arial" charset="0"/>
                        </a:defRPr>
                      </a:lvl1pPr>
                      <a:lvl2pPr marL="742950" indent="-285750">
                        <a:spcBef>
                          <a:spcPct val="20000"/>
                        </a:spcBef>
                        <a:buClr>
                          <a:srgbClr val="FF3300"/>
                        </a:buClr>
                        <a:defRPr sz="2400">
                          <a:solidFill>
                            <a:schemeClr val="tx1"/>
                          </a:solidFill>
                          <a:latin typeface="Arial" charset="0"/>
                        </a:defRPr>
                      </a:lvl2pPr>
                      <a:lvl3pPr marL="1143000" indent="-228600">
                        <a:spcBef>
                          <a:spcPct val="20000"/>
                        </a:spcBef>
                        <a:buClr>
                          <a:srgbClr val="FF3300"/>
                        </a:buClr>
                        <a:defRPr sz="2000">
                          <a:solidFill>
                            <a:schemeClr val="tx1"/>
                          </a:solidFill>
                          <a:latin typeface="Arial" charset="0"/>
                        </a:defRPr>
                      </a:lvl3pPr>
                      <a:lvl4pPr marL="1600200" indent="-228600">
                        <a:spcBef>
                          <a:spcPct val="20000"/>
                        </a:spcBef>
                        <a:buClr>
                          <a:srgbClr val="FF3300"/>
                        </a:buClr>
                        <a:defRPr>
                          <a:solidFill>
                            <a:schemeClr val="tx1"/>
                          </a:solidFill>
                          <a:latin typeface="Arial" charset="0"/>
                        </a:defRPr>
                      </a:lvl4pPr>
                      <a:lvl5pPr marL="2057400" indent="-228600">
                        <a:spcBef>
                          <a:spcPct val="20000"/>
                        </a:spcBef>
                        <a:buClr>
                          <a:srgbClr val="FF3300"/>
                        </a:buClr>
                        <a:defRPr>
                          <a:solidFill>
                            <a:schemeClr val="tx1"/>
                          </a:solidFill>
                          <a:latin typeface="Arial" charset="0"/>
                        </a:defRPr>
                      </a:lvl5pPr>
                      <a:lvl6pPr marL="2514600" indent="-228600" eaLnBrk="0" fontAlgn="base" hangingPunct="0">
                        <a:spcBef>
                          <a:spcPct val="20000"/>
                        </a:spcBef>
                        <a:spcAft>
                          <a:spcPct val="0"/>
                        </a:spcAft>
                        <a:buClr>
                          <a:srgbClr val="FF3300"/>
                        </a:buClr>
                        <a:defRPr>
                          <a:solidFill>
                            <a:schemeClr val="tx1"/>
                          </a:solidFill>
                          <a:latin typeface="Arial" charset="0"/>
                        </a:defRPr>
                      </a:lvl6pPr>
                      <a:lvl7pPr marL="2971800" indent="-228600" eaLnBrk="0" fontAlgn="base" hangingPunct="0">
                        <a:spcBef>
                          <a:spcPct val="20000"/>
                        </a:spcBef>
                        <a:spcAft>
                          <a:spcPct val="0"/>
                        </a:spcAft>
                        <a:buClr>
                          <a:srgbClr val="FF3300"/>
                        </a:buClr>
                        <a:defRPr>
                          <a:solidFill>
                            <a:schemeClr val="tx1"/>
                          </a:solidFill>
                          <a:latin typeface="Arial" charset="0"/>
                        </a:defRPr>
                      </a:lvl7pPr>
                      <a:lvl8pPr marL="3429000" indent="-228600" eaLnBrk="0" fontAlgn="base" hangingPunct="0">
                        <a:spcBef>
                          <a:spcPct val="20000"/>
                        </a:spcBef>
                        <a:spcAft>
                          <a:spcPct val="0"/>
                        </a:spcAft>
                        <a:buClr>
                          <a:srgbClr val="FF3300"/>
                        </a:buClr>
                        <a:defRPr>
                          <a:solidFill>
                            <a:schemeClr val="tx1"/>
                          </a:solidFill>
                          <a:latin typeface="Arial" charset="0"/>
                        </a:defRPr>
                      </a:lvl8pPr>
                      <a:lvl9pPr marL="3886200" indent="-228600" eaLnBrk="0" fontAlgn="base" hangingPunct="0">
                        <a:spcBef>
                          <a:spcPct val="20000"/>
                        </a:spcBef>
                        <a:spcAft>
                          <a:spcPct val="0"/>
                        </a:spcAft>
                        <a:buClr>
                          <a:srgbClr val="FF3300"/>
                        </a:buClr>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altLang="ru-RU" sz="1800" b="0" i="1" u="none" strike="noStrike" cap="none" normalizeH="0" baseline="0" dirty="0" smtClean="0">
                          <a:ln>
                            <a:noFill/>
                          </a:ln>
                          <a:solidFill>
                            <a:srgbClr val="000000"/>
                          </a:solidFill>
                          <a:effectLst/>
                          <a:latin typeface="Times New Roman" pitchFamily="18" charset="0"/>
                          <a:cs typeface="Times New Roman" pitchFamily="18" charset="0"/>
                        </a:rPr>
                        <a:t>Доля ВВП 1-ой страны </a:t>
                      </a:r>
                      <a:endParaRPr kumimoji="0" lang="ru-RU" altLang="ru-RU" sz="1800" b="0" i="1"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FF3300"/>
                        </a:buClr>
                        <a:defRPr sz="2800">
                          <a:solidFill>
                            <a:schemeClr val="tx1"/>
                          </a:solidFill>
                          <a:latin typeface="Arial" charset="0"/>
                        </a:defRPr>
                      </a:lvl1pPr>
                      <a:lvl2pPr marL="742950" indent="-285750">
                        <a:spcBef>
                          <a:spcPct val="20000"/>
                        </a:spcBef>
                        <a:buClr>
                          <a:srgbClr val="FF3300"/>
                        </a:buClr>
                        <a:defRPr sz="2400">
                          <a:solidFill>
                            <a:schemeClr val="tx1"/>
                          </a:solidFill>
                          <a:latin typeface="Arial" charset="0"/>
                        </a:defRPr>
                      </a:lvl2pPr>
                      <a:lvl3pPr marL="1143000" indent="-228600">
                        <a:spcBef>
                          <a:spcPct val="20000"/>
                        </a:spcBef>
                        <a:buClr>
                          <a:srgbClr val="FF3300"/>
                        </a:buClr>
                        <a:defRPr sz="2000">
                          <a:solidFill>
                            <a:schemeClr val="tx1"/>
                          </a:solidFill>
                          <a:latin typeface="Arial" charset="0"/>
                        </a:defRPr>
                      </a:lvl3pPr>
                      <a:lvl4pPr marL="1600200" indent="-228600">
                        <a:spcBef>
                          <a:spcPct val="20000"/>
                        </a:spcBef>
                        <a:buClr>
                          <a:srgbClr val="FF3300"/>
                        </a:buClr>
                        <a:defRPr>
                          <a:solidFill>
                            <a:schemeClr val="tx1"/>
                          </a:solidFill>
                          <a:latin typeface="Arial" charset="0"/>
                        </a:defRPr>
                      </a:lvl4pPr>
                      <a:lvl5pPr marL="2057400" indent="-228600">
                        <a:spcBef>
                          <a:spcPct val="20000"/>
                        </a:spcBef>
                        <a:buClr>
                          <a:srgbClr val="FF3300"/>
                        </a:buClr>
                        <a:defRPr>
                          <a:solidFill>
                            <a:schemeClr val="tx1"/>
                          </a:solidFill>
                          <a:latin typeface="Arial" charset="0"/>
                        </a:defRPr>
                      </a:lvl5pPr>
                      <a:lvl6pPr marL="2514600" indent="-228600" eaLnBrk="0" fontAlgn="base" hangingPunct="0">
                        <a:spcBef>
                          <a:spcPct val="20000"/>
                        </a:spcBef>
                        <a:spcAft>
                          <a:spcPct val="0"/>
                        </a:spcAft>
                        <a:buClr>
                          <a:srgbClr val="FF3300"/>
                        </a:buClr>
                        <a:defRPr>
                          <a:solidFill>
                            <a:schemeClr val="tx1"/>
                          </a:solidFill>
                          <a:latin typeface="Arial" charset="0"/>
                        </a:defRPr>
                      </a:lvl6pPr>
                      <a:lvl7pPr marL="2971800" indent="-228600" eaLnBrk="0" fontAlgn="base" hangingPunct="0">
                        <a:spcBef>
                          <a:spcPct val="20000"/>
                        </a:spcBef>
                        <a:spcAft>
                          <a:spcPct val="0"/>
                        </a:spcAft>
                        <a:buClr>
                          <a:srgbClr val="FF3300"/>
                        </a:buClr>
                        <a:defRPr>
                          <a:solidFill>
                            <a:schemeClr val="tx1"/>
                          </a:solidFill>
                          <a:latin typeface="Arial" charset="0"/>
                        </a:defRPr>
                      </a:lvl7pPr>
                      <a:lvl8pPr marL="3429000" indent="-228600" eaLnBrk="0" fontAlgn="base" hangingPunct="0">
                        <a:spcBef>
                          <a:spcPct val="20000"/>
                        </a:spcBef>
                        <a:spcAft>
                          <a:spcPct val="0"/>
                        </a:spcAft>
                        <a:buClr>
                          <a:srgbClr val="FF3300"/>
                        </a:buClr>
                        <a:defRPr>
                          <a:solidFill>
                            <a:schemeClr val="tx1"/>
                          </a:solidFill>
                          <a:latin typeface="Arial" charset="0"/>
                        </a:defRPr>
                      </a:lvl8pPr>
                      <a:lvl9pPr marL="3886200" indent="-228600" eaLnBrk="0" fontAlgn="base" hangingPunct="0">
                        <a:spcBef>
                          <a:spcPct val="20000"/>
                        </a:spcBef>
                        <a:spcAft>
                          <a:spcPct val="0"/>
                        </a:spcAft>
                        <a:buClr>
                          <a:srgbClr val="FF3300"/>
                        </a:buClr>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altLang="ru-RU" sz="1800" b="0" i="1" u="none" strike="noStrike" cap="none" normalizeH="0" baseline="0" dirty="0" smtClean="0">
                          <a:ln>
                            <a:noFill/>
                          </a:ln>
                          <a:solidFill>
                            <a:srgbClr val="000000"/>
                          </a:solidFill>
                          <a:effectLst/>
                          <a:latin typeface="Times New Roman" pitchFamily="18" charset="0"/>
                          <a:cs typeface="Times New Roman" pitchFamily="18" charset="0"/>
                        </a:rPr>
                        <a:t>Доля ВВП 2-ой страны </a:t>
                      </a:r>
                      <a:endParaRPr kumimoji="0" lang="ru-RU" altLang="ru-RU" sz="1800" b="0" i="1"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5241">
                <a:tc>
                  <a:txBody>
                    <a:bodyPr/>
                    <a:lstStyle>
                      <a:lvl1pPr>
                        <a:spcBef>
                          <a:spcPct val="20000"/>
                        </a:spcBef>
                        <a:buClr>
                          <a:srgbClr val="FF3300"/>
                        </a:buClr>
                        <a:defRPr sz="2800">
                          <a:solidFill>
                            <a:schemeClr val="tx1"/>
                          </a:solidFill>
                          <a:latin typeface="Arial" charset="0"/>
                        </a:defRPr>
                      </a:lvl1pPr>
                      <a:lvl2pPr marL="742950" indent="-285750">
                        <a:spcBef>
                          <a:spcPct val="20000"/>
                        </a:spcBef>
                        <a:buClr>
                          <a:srgbClr val="FF3300"/>
                        </a:buClr>
                        <a:defRPr sz="2400">
                          <a:solidFill>
                            <a:schemeClr val="tx1"/>
                          </a:solidFill>
                          <a:latin typeface="Arial" charset="0"/>
                        </a:defRPr>
                      </a:lvl2pPr>
                      <a:lvl3pPr marL="1143000" indent="-228600">
                        <a:spcBef>
                          <a:spcPct val="20000"/>
                        </a:spcBef>
                        <a:buClr>
                          <a:srgbClr val="FF3300"/>
                        </a:buClr>
                        <a:defRPr sz="2000">
                          <a:solidFill>
                            <a:schemeClr val="tx1"/>
                          </a:solidFill>
                          <a:latin typeface="Arial" charset="0"/>
                        </a:defRPr>
                      </a:lvl3pPr>
                      <a:lvl4pPr marL="1600200" indent="-228600">
                        <a:spcBef>
                          <a:spcPct val="20000"/>
                        </a:spcBef>
                        <a:buClr>
                          <a:srgbClr val="FF3300"/>
                        </a:buClr>
                        <a:defRPr>
                          <a:solidFill>
                            <a:schemeClr val="tx1"/>
                          </a:solidFill>
                          <a:latin typeface="Arial" charset="0"/>
                        </a:defRPr>
                      </a:lvl4pPr>
                      <a:lvl5pPr marL="2057400" indent="-228600">
                        <a:spcBef>
                          <a:spcPct val="20000"/>
                        </a:spcBef>
                        <a:buClr>
                          <a:srgbClr val="FF3300"/>
                        </a:buClr>
                        <a:defRPr>
                          <a:solidFill>
                            <a:schemeClr val="tx1"/>
                          </a:solidFill>
                          <a:latin typeface="Arial" charset="0"/>
                        </a:defRPr>
                      </a:lvl5pPr>
                      <a:lvl6pPr marL="2514600" indent="-228600" eaLnBrk="0" fontAlgn="base" hangingPunct="0">
                        <a:spcBef>
                          <a:spcPct val="20000"/>
                        </a:spcBef>
                        <a:spcAft>
                          <a:spcPct val="0"/>
                        </a:spcAft>
                        <a:buClr>
                          <a:srgbClr val="FF3300"/>
                        </a:buClr>
                        <a:defRPr>
                          <a:solidFill>
                            <a:schemeClr val="tx1"/>
                          </a:solidFill>
                          <a:latin typeface="Arial" charset="0"/>
                        </a:defRPr>
                      </a:lvl6pPr>
                      <a:lvl7pPr marL="2971800" indent="-228600" eaLnBrk="0" fontAlgn="base" hangingPunct="0">
                        <a:spcBef>
                          <a:spcPct val="20000"/>
                        </a:spcBef>
                        <a:spcAft>
                          <a:spcPct val="0"/>
                        </a:spcAft>
                        <a:buClr>
                          <a:srgbClr val="FF3300"/>
                        </a:buClr>
                        <a:defRPr>
                          <a:solidFill>
                            <a:schemeClr val="tx1"/>
                          </a:solidFill>
                          <a:latin typeface="Arial" charset="0"/>
                        </a:defRPr>
                      </a:lvl7pPr>
                      <a:lvl8pPr marL="3429000" indent="-228600" eaLnBrk="0" fontAlgn="base" hangingPunct="0">
                        <a:spcBef>
                          <a:spcPct val="20000"/>
                        </a:spcBef>
                        <a:spcAft>
                          <a:spcPct val="0"/>
                        </a:spcAft>
                        <a:buClr>
                          <a:srgbClr val="FF3300"/>
                        </a:buClr>
                        <a:defRPr>
                          <a:solidFill>
                            <a:schemeClr val="tx1"/>
                          </a:solidFill>
                          <a:latin typeface="Arial" charset="0"/>
                        </a:defRPr>
                      </a:lvl8pPr>
                      <a:lvl9pPr marL="3886200" indent="-228600" eaLnBrk="0" fontAlgn="base" hangingPunct="0">
                        <a:spcBef>
                          <a:spcPct val="20000"/>
                        </a:spcBef>
                        <a:spcAft>
                          <a:spcPct val="0"/>
                        </a:spcAft>
                        <a:buClr>
                          <a:srgbClr val="FF3300"/>
                        </a:buClr>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altLang="ru-RU" sz="18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Промышленность </a:t>
                      </a:r>
                      <a:endParaRPr kumimoji="0" lang="ru-RU" altLang="ru-RU" sz="18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rgbClr val="FF3300"/>
                        </a:buClr>
                        <a:defRPr sz="2800">
                          <a:solidFill>
                            <a:schemeClr val="tx1"/>
                          </a:solidFill>
                          <a:latin typeface="Arial" charset="0"/>
                        </a:defRPr>
                      </a:lvl1pPr>
                      <a:lvl2pPr marL="742950" indent="-285750">
                        <a:spcBef>
                          <a:spcPct val="20000"/>
                        </a:spcBef>
                        <a:buClr>
                          <a:srgbClr val="FF3300"/>
                        </a:buClr>
                        <a:defRPr sz="2400">
                          <a:solidFill>
                            <a:schemeClr val="tx1"/>
                          </a:solidFill>
                          <a:latin typeface="Arial" charset="0"/>
                        </a:defRPr>
                      </a:lvl2pPr>
                      <a:lvl3pPr marL="1143000" indent="-228600">
                        <a:spcBef>
                          <a:spcPct val="20000"/>
                        </a:spcBef>
                        <a:buClr>
                          <a:srgbClr val="FF3300"/>
                        </a:buClr>
                        <a:defRPr sz="2000">
                          <a:solidFill>
                            <a:schemeClr val="tx1"/>
                          </a:solidFill>
                          <a:latin typeface="Arial" charset="0"/>
                        </a:defRPr>
                      </a:lvl3pPr>
                      <a:lvl4pPr marL="1600200" indent="-228600">
                        <a:spcBef>
                          <a:spcPct val="20000"/>
                        </a:spcBef>
                        <a:buClr>
                          <a:srgbClr val="FF3300"/>
                        </a:buClr>
                        <a:defRPr>
                          <a:solidFill>
                            <a:schemeClr val="tx1"/>
                          </a:solidFill>
                          <a:latin typeface="Arial" charset="0"/>
                        </a:defRPr>
                      </a:lvl4pPr>
                      <a:lvl5pPr marL="2057400" indent="-228600">
                        <a:spcBef>
                          <a:spcPct val="20000"/>
                        </a:spcBef>
                        <a:buClr>
                          <a:srgbClr val="FF3300"/>
                        </a:buClr>
                        <a:defRPr>
                          <a:solidFill>
                            <a:schemeClr val="tx1"/>
                          </a:solidFill>
                          <a:latin typeface="Arial" charset="0"/>
                        </a:defRPr>
                      </a:lvl5pPr>
                      <a:lvl6pPr marL="2514600" indent="-228600" eaLnBrk="0" fontAlgn="base" hangingPunct="0">
                        <a:spcBef>
                          <a:spcPct val="20000"/>
                        </a:spcBef>
                        <a:spcAft>
                          <a:spcPct val="0"/>
                        </a:spcAft>
                        <a:buClr>
                          <a:srgbClr val="FF3300"/>
                        </a:buClr>
                        <a:defRPr>
                          <a:solidFill>
                            <a:schemeClr val="tx1"/>
                          </a:solidFill>
                          <a:latin typeface="Arial" charset="0"/>
                        </a:defRPr>
                      </a:lvl6pPr>
                      <a:lvl7pPr marL="2971800" indent="-228600" eaLnBrk="0" fontAlgn="base" hangingPunct="0">
                        <a:spcBef>
                          <a:spcPct val="20000"/>
                        </a:spcBef>
                        <a:spcAft>
                          <a:spcPct val="0"/>
                        </a:spcAft>
                        <a:buClr>
                          <a:srgbClr val="FF3300"/>
                        </a:buClr>
                        <a:defRPr>
                          <a:solidFill>
                            <a:schemeClr val="tx1"/>
                          </a:solidFill>
                          <a:latin typeface="Arial" charset="0"/>
                        </a:defRPr>
                      </a:lvl7pPr>
                      <a:lvl8pPr marL="3429000" indent="-228600" eaLnBrk="0" fontAlgn="base" hangingPunct="0">
                        <a:spcBef>
                          <a:spcPct val="20000"/>
                        </a:spcBef>
                        <a:spcAft>
                          <a:spcPct val="0"/>
                        </a:spcAft>
                        <a:buClr>
                          <a:srgbClr val="FF3300"/>
                        </a:buClr>
                        <a:defRPr>
                          <a:solidFill>
                            <a:schemeClr val="tx1"/>
                          </a:solidFill>
                          <a:latin typeface="Arial" charset="0"/>
                        </a:defRPr>
                      </a:lvl8pPr>
                      <a:lvl9pPr marL="3886200" indent="-228600" eaLnBrk="0" fontAlgn="base" hangingPunct="0">
                        <a:spcBef>
                          <a:spcPct val="20000"/>
                        </a:spcBef>
                        <a:spcAft>
                          <a:spcPct val="0"/>
                        </a:spcAft>
                        <a:buClr>
                          <a:srgbClr val="FF3300"/>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25 </a:t>
                      </a:r>
                      <a:r>
                        <a:rPr kumimoji="0" lang="en-US" alt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altLang="ru-RU" sz="18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rgbClr val="FF3300"/>
                        </a:buClr>
                        <a:defRPr sz="2800">
                          <a:solidFill>
                            <a:schemeClr val="tx1"/>
                          </a:solidFill>
                          <a:latin typeface="Arial" charset="0"/>
                        </a:defRPr>
                      </a:lvl1pPr>
                      <a:lvl2pPr marL="742950" indent="-285750">
                        <a:spcBef>
                          <a:spcPct val="20000"/>
                        </a:spcBef>
                        <a:buClr>
                          <a:srgbClr val="FF3300"/>
                        </a:buClr>
                        <a:defRPr sz="2400">
                          <a:solidFill>
                            <a:schemeClr val="tx1"/>
                          </a:solidFill>
                          <a:latin typeface="Arial" charset="0"/>
                        </a:defRPr>
                      </a:lvl2pPr>
                      <a:lvl3pPr marL="1143000" indent="-228600">
                        <a:spcBef>
                          <a:spcPct val="20000"/>
                        </a:spcBef>
                        <a:buClr>
                          <a:srgbClr val="FF3300"/>
                        </a:buClr>
                        <a:defRPr sz="2000">
                          <a:solidFill>
                            <a:schemeClr val="tx1"/>
                          </a:solidFill>
                          <a:latin typeface="Arial" charset="0"/>
                        </a:defRPr>
                      </a:lvl3pPr>
                      <a:lvl4pPr marL="1600200" indent="-228600">
                        <a:spcBef>
                          <a:spcPct val="20000"/>
                        </a:spcBef>
                        <a:buClr>
                          <a:srgbClr val="FF3300"/>
                        </a:buClr>
                        <a:defRPr>
                          <a:solidFill>
                            <a:schemeClr val="tx1"/>
                          </a:solidFill>
                          <a:latin typeface="Arial" charset="0"/>
                        </a:defRPr>
                      </a:lvl4pPr>
                      <a:lvl5pPr marL="2057400" indent="-228600">
                        <a:spcBef>
                          <a:spcPct val="20000"/>
                        </a:spcBef>
                        <a:buClr>
                          <a:srgbClr val="FF3300"/>
                        </a:buClr>
                        <a:defRPr>
                          <a:solidFill>
                            <a:schemeClr val="tx1"/>
                          </a:solidFill>
                          <a:latin typeface="Arial" charset="0"/>
                        </a:defRPr>
                      </a:lvl5pPr>
                      <a:lvl6pPr marL="2514600" indent="-228600" eaLnBrk="0" fontAlgn="base" hangingPunct="0">
                        <a:spcBef>
                          <a:spcPct val="20000"/>
                        </a:spcBef>
                        <a:spcAft>
                          <a:spcPct val="0"/>
                        </a:spcAft>
                        <a:buClr>
                          <a:srgbClr val="FF3300"/>
                        </a:buClr>
                        <a:defRPr>
                          <a:solidFill>
                            <a:schemeClr val="tx1"/>
                          </a:solidFill>
                          <a:latin typeface="Arial" charset="0"/>
                        </a:defRPr>
                      </a:lvl6pPr>
                      <a:lvl7pPr marL="2971800" indent="-228600" eaLnBrk="0" fontAlgn="base" hangingPunct="0">
                        <a:spcBef>
                          <a:spcPct val="20000"/>
                        </a:spcBef>
                        <a:spcAft>
                          <a:spcPct val="0"/>
                        </a:spcAft>
                        <a:buClr>
                          <a:srgbClr val="FF3300"/>
                        </a:buClr>
                        <a:defRPr>
                          <a:solidFill>
                            <a:schemeClr val="tx1"/>
                          </a:solidFill>
                          <a:latin typeface="Arial" charset="0"/>
                        </a:defRPr>
                      </a:lvl7pPr>
                      <a:lvl8pPr marL="3429000" indent="-228600" eaLnBrk="0" fontAlgn="base" hangingPunct="0">
                        <a:spcBef>
                          <a:spcPct val="20000"/>
                        </a:spcBef>
                        <a:spcAft>
                          <a:spcPct val="0"/>
                        </a:spcAft>
                        <a:buClr>
                          <a:srgbClr val="FF3300"/>
                        </a:buClr>
                        <a:defRPr>
                          <a:solidFill>
                            <a:schemeClr val="tx1"/>
                          </a:solidFill>
                          <a:latin typeface="Arial" charset="0"/>
                        </a:defRPr>
                      </a:lvl8pPr>
                      <a:lvl9pPr marL="3886200" indent="-228600" eaLnBrk="0" fontAlgn="base" hangingPunct="0">
                        <a:spcBef>
                          <a:spcPct val="20000"/>
                        </a:spcBef>
                        <a:spcAft>
                          <a:spcPct val="0"/>
                        </a:spcAft>
                        <a:buClr>
                          <a:srgbClr val="FF3300"/>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6 </a:t>
                      </a:r>
                      <a:r>
                        <a:rPr kumimoji="0" lang="en-US" alt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altLang="ru-RU" sz="18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45241">
                <a:tc>
                  <a:txBody>
                    <a:bodyPr/>
                    <a:lstStyle>
                      <a:lvl1pPr>
                        <a:spcBef>
                          <a:spcPct val="20000"/>
                        </a:spcBef>
                        <a:buClr>
                          <a:srgbClr val="FF3300"/>
                        </a:buClr>
                        <a:defRPr sz="2800">
                          <a:solidFill>
                            <a:schemeClr val="tx1"/>
                          </a:solidFill>
                          <a:latin typeface="Arial" charset="0"/>
                        </a:defRPr>
                      </a:lvl1pPr>
                      <a:lvl2pPr marL="742950" indent="-285750">
                        <a:spcBef>
                          <a:spcPct val="20000"/>
                        </a:spcBef>
                        <a:buClr>
                          <a:srgbClr val="FF3300"/>
                        </a:buClr>
                        <a:defRPr sz="2400">
                          <a:solidFill>
                            <a:schemeClr val="tx1"/>
                          </a:solidFill>
                          <a:latin typeface="Arial" charset="0"/>
                        </a:defRPr>
                      </a:lvl2pPr>
                      <a:lvl3pPr marL="1143000" indent="-228600">
                        <a:spcBef>
                          <a:spcPct val="20000"/>
                        </a:spcBef>
                        <a:buClr>
                          <a:srgbClr val="FF3300"/>
                        </a:buClr>
                        <a:defRPr sz="2000">
                          <a:solidFill>
                            <a:schemeClr val="tx1"/>
                          </a:solidFill>
                          <a:latin typeface="Arial" charset="0"/>
                        </a:defRPr>
                      </a:lvl3pPr>
                      <a:lvl4pPr marL="1600200" indent="-228600">
                        <a:spcBef>
                          <a:spcPct val="20000"/>
                        </a:spcBef>
                        <a:buClr>
                          <a:srgbClr val="FF3300"/>
                        </a:buClr>
                        <a:defRPr>
                          <a:solidFill>
                            <a:schemeClr val="tx1"/>
                          </a:solidFill>
                          <a:latin typeface="Arial" charset="0"/>
                        </a:defRPr>
                      </a:lvl4pPr>
                      <a:lvl5pPr marL="2057400" indent="-228600">
                        <a:spcBef>
                          <a:spcPct val="20000"/>
                        </a:spcBef>
                        <a:buClr>
                          <a:srgbClr val="FF3300"/>
                        </a:buClr>
                        <a:defRPr>
                          <a:solidFill>
                            <a:schemeClr val="tx1"/>
                          </a:solidFill>
                          <a:latin typeface="Arial" charset="0"/>
                        </a:defRPr>
                      </a:lvl5pPr>
                      <a:lvl6pPr marL="2514600" indent="-228600" eaLnBrk="0" fontAlgn="base" hangingPunct="0">
                        <a:spcBef>
                          <a:spcPct val="20000"/>
                        </a:spcBef>
                        <a:spcAft>
                          <a:spcPct val="0"/>
                        </a:spcAft>
                        <a:buClr>
                          <a:srgbClr val="FF3300"/>
                        </a:buClr>
                        <a:defRPr>
                          <a:solidFill>
                            <a:schemeClr val="tx1"/>
                          </a:solidFill>
                          <a:latin typeface="Arial" charset="0"/>
                        </a:defRPr>
                      </a:lvl6pPr>
                      <a:lvl7pPr marL="2971800" indent="-228600" eaLnBrk="0" fontAlgn="base" hangingPunct="0">
                        <a:spcBef>
                          <a:spcPct val="20000"/>
                        </a:spcBef>
                        <a:spcAft>
                          <a:spcPct val="0"/>
                        </a:spcAft>
                        <a:buClr>
                          <a:srgbClr val="FF3300"/>
                        </a:buClr>
                        <a:defRPr>
                          <a:solidFill>
                            <a:schemeClr val="tx1"/>
                          </a:solidFill>
                          <a:latin typeface="Arial" charset="0"/>
                        </a:defRPr>
                      </a:lvl7pPr>
                      <a:lvl8pPr marL="3429000" indent="-228600" eaLnBrk="0" fontAlgn="base" hangingPunct="0">
                        <a:spcBef>
                          <a:spcPct val="20000"/>
                        </a:spcBef>
                        <a:spcAft>
                          <a:spcPct val="0"/>
                        </a:spcAft>
                        <a:buClr>
                          <a:srgbClr val="FF3300"/>
                        </a:buClr>
                        <a:defRPr>
                          <a:solidFill>
                            <a:schemeClr val="tx1"/>
                          </a:solidFill>
                          <a:latin typeface="Arial" charset="0"/>
                        </a:defRPr>
                      </a:lvl8pPr>
                      <a:lvl9pPr marL="3886200" indent="-228600" eaLnBrk="0" fontAlgn="base" hangingPunct="0">
                        <a:spcBef>
                          <a:spcPct val="20000"/>
                        </a:spcBef>
                        <a:spcAft>
                          <a:spcPct val="0"/>
                        </a:spcAft>
                        <a:buClr>
                          <a:srgbClr val="FF3300"/>
                        </a:buClr>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Сельское хозяйство</a:t>
                      </a:r>
                      <a:endParaRPr kumimoji="0" lang="ru-RU" alt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rgbClr val="FF3300"/>
                        </a:buClr>
                        <a:defRPr sz="2800">
                          <a:solidFill>
                            <a:schemeClr val="tx1"/>
                          </a:solidFill>
                          <a:latin typeface="Arial" charset="0"/>
                        </a:defRPr>
                      </a:lvl1pPr>
                      <a:lvl2pPr marL="742950" indent="-285750">
                        <a:spcBef>
                          <a:spcPct val="20000"/>
                        </a:spcBef>
                        <a:buClr>
                          <a:srgbClr val="FF3300"/>
                        </a:buClr>
                        <a:defRPr sz="2400">
                          <a:solidFill>
                            <a:schemeClr val="tx1"/>
                          </a:solidFill>
                          <a:latin typeface="Arial" charset="0"/>
                        </a:defRPr>
                      </a:lvl2pPr>
                      <a:lvl3pPr marL="1143000" indent="-228600">
                        <a:spcBef>
                          <a:spcPct val="20000"/>
                        </a:spcBef>
                        <a:buClr>
                          <a:srgbClr val="FF3300"/>
                        </a:buClr>
                        <a:defRPr sz="2000">
                          <a:solidFill>
                            <a:schemeClr val="tx1"/>
                          </a:solidFill>
                          <a:latin typeface="Arial" charset="0"/>
                        </a:defRPr>
                      </a:lvl3pPr>
                      <a:lvl4pPr marL="1600200" indent="-228600">
                        <a:spcBef>
                          <a:spcPct val="20000"/>
                        </a:spcBef>
                        <a:buClr>
                          <a:srgbClr val="FF3300"/>
                        </a:buClr>
                        <a:defRPr>
                          <a:solidFill>
                            <a:schemeClr val="tx1"/>
                          </a:solidFill>
                          <a:latin typeface="Arial" charset="0"/>
                        </a:defRPr>
                      </a:lvl4pPr>
                      <a:lvl5pPr marL="2057400" indent="-228600">
                        <a:spcBef>
                          <a:spcPct val="20000"/>
                        </a:spcBef>
                        <a:buClr>
                          <a:srgbClr val="FF3300"/>
                        </a:buClr>
                        <a:defRPr>
                          <a:solidFill>
                            <a:schemeClr val="tx1"/>
                          </a:solidFill>
                          <a:latin typeface="Arial" charset="0"/>
                        </a:defRPr>
                      </a:lvl5pPr>
                      <a:lvl6pPr marL="2514600" indent="-228600" eaLnBrk="0" fontAlgn="base" hangingPunct="0">
                        <a:spcBef>
                          <a:spcPct val="20000"/>
                        </a:spcBef>
                        <a:spcAft>
                          <a:spcPct val="0"/>
                        </a:spcAft>
                        <a:buClr>
                          <a:srgbClr val="FF3300"/>
                        </a:buClr>
                        <a:defRPr>
                          <a:solidFill>
                            <a:schemeClr val="tx1"/>
                          </a:solidFill>
                          <a:latin typeface="Arial" charset="0"/>
                        </a:defRPr>
                      </a:lvl6pPr>
                      <a:lvl7pPr marL="2971800" indent="-228600" eaLnBrk="0" fontAlgn="base" hangingPunct="0">
                        <a:spcBef>
                          <a:spcPct val="20000"/>
                        </a:spcBef>
                        <a:spcAft>
                          <a:spcPct val="0"/>
                        </a:spcAft>
                        <a:buClr>
                          <a:srgbClr val="FF3300"/>
                        </a:buClr>
                        <a:defRPr>
                          <a:solidFill>
                            <a:schemeClr val="tx1"/>
                          </a:solidFill>
                          <a:latin typeface="Arial" charset="0"/>
                        </a:defRPr>
                      </a:lvl7pPr>
                      <a:lvl8pPr marL="3429000" indent="-228600" eaLnBrk="0" fontAlgn="base" hangingPunct="0">
                        <a:spcBef>
                          <a:spcPct val="20000"/>
                        </a:spcBef>
                        <a:spcAft>
                          <a:spcPct val="0"/>
                        </a:spcAft>
                        <a:buClr>
                          <a:srgbClr val="FF3300"/>
                        </a:buClr>
                        <a:defRPr>
                          <a:solidFill>
                            <a:schemeClr val="tx1"/>
                          </a:solidFill>
                          <a:latin typeface="Arial" charset="0"/>
                        </a:defRPr>
                      </a:lvl8pPr>
                      <a:lvl9pPr marL="3886200" indent="-228600" eaLnBrk="0" fontAlgn="base" hangingPunct="0">
                        <a:spcBef>
                          <a:spcPct val="20000"/>
                        </a:spcBef>
                        <a:spcAft>
                          <a:spcPct val="0"/>
                        </a:spcAft>
                        <a:buClr>
                          <a:srgbClr val="FF3300"/>
                        </a:buClr>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1 %</a:t>
                      </a:r>
                      <a:endParaRPr kumimoji="0" lang="ru-RU" alt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rgbClr val="FF3300"/>
                        </a:buClr>
                        <a:defRPr sz="2800">
                          <a:solidFill>
                            <a:schemeClr val="tx1"/>
                          </a:solidFill>
                          <a:latin typeface="Arial" charset="0"/>
                        </a:defRPr>
                      </a:lvl1pPr>
                      <a:lvl2pPr marL="742950" indent="-285750">
                        <a:spcBef>
                          <a:spcPct val="20000"/>
                        </a:spcBef>
                        <a:buClr>
                          <a:srgbClr val="FF3300"/>
                        </a:buClr>
                        <a:defRPr sz="2400">
                          <a:solidFill>
                            <a:schemeClr val="tx1"/>
                          </a:solidFill>
                          <a:latin typeface="Arial" charset="0"/>
                        </a:defRPr>
                      </a:lvl2pPr>
                      <a:lvl3pPr marL="1143000" indent="-228600">
                        <a:spcBef>
                          <a:spcPct val="20000"/>
                        </a:spcBef>
                        <a:buClr>
                          <a:srgbClr val="FF3300"/>
                        </a:buClr>
                        <a:defRPr sz="2000">
                          <a:solidFill>
                            <a:schemeClr val="tx1"/>
                          </a:solidFill>
                          <a:latin typeface="Arial" charset="0"/>
                        </a:defRPr>
                      </a:lvl3pPr>
                      <a:lvl4pPr marL="1600200" indent="-228600">
                        <a:spcBef>
                          <a:spcPct val="20000"/>
                        </a:spcBef>
                        <a:buClr>
                          <a:srgbClr val="FF3300"/>
                        </a:buClr>
                        <a:defRPr>
                          <a:solidFill>
                            <a:schemeClr val="tx1"/>
                          </a:solidFill>
                          <a:latin typeface="Arial" charset="0"/>
                        </a:defRPr>
                      </a:lvl4pPr>
                      <a:lvl5pPr marL="2057400" indent="-228600">
                        <a:spcBef>
                          <a:spcPct val="20000"/>
                        </a:spcBef>
                        <a:buClr>
                          <a:srgbClr val="FF3300"/>
                        </a:buClr>
                        <a:defRPr>
                          <a:solidFill>
                            <a:schemeClr val="tx1"/>
                          </a:solidFill>
                          <a:latin typeface="Arial" charset="0"/>
                        </a:defRPr>
                      </a:lvl5pPr>
                      <a:lvl6pPr marL="2514600" indent="-228600" eaLnBrk="0" fontAlgn="base" hangingPunct="0">
                        <a:spcBef>
                          <a:spcPct val="20000"/>
                        </a:spcBef>
                        <a:spcAft>
                          <a:spcPct val="0"/>
                        </a:spcAft>
                        <a:buClr>
                          <a:srgbClr val="FF3300"/>
                        </a:buClr>
                        <a:defRPr>
                          <a:solidFill>
                            <a:schemeClr val="tx1"/>
                          </a:solidFill>
                          <a:latin typeface="Arial" charset="0"/>
                        </a:defRPr>
                      </a:lvl6pPr>
                      <a:lvl7pPr marL="2971800" indent="-228600" eaLnBrk="0" fontAlgn="base" hangingPunct="0">
                        <a:spcBef>
                          <a:spcPct val="20000"/>
                        </a:spcBef>
                        <a:spcAft>
                          <a:spcPct val="0"/>
                        </a:spcAft>
                        <a:buClr>
                          <a:srgbClr val="FF3300"/>
                        </a:buClr>
                        <a:defRPr>
                          <a:solidFill>
                            <a:schemeClr val="tx1"/>
                          </a:solidFill>
                          <a:latin typeface="Arial" charset="0"/>
                        </a:defRPr>
                      </a:lvl7pPr>
                      <a:lvl8pPr marL="3429000" indent="-228600" eaLnBrk="0" fontAlgn="base" hangingPunct="0">
                        <a:spcBef>
                          <a:spcPct val="20000"/>
                        </a:spcBef>
                        <a:spcAft>
                          <a:spcPct val="0"/>
                        </a:spcAft>
                        <a:buClr>
                          <a:srgbClr val="FF3300"/>
                        </a:buClr>
                        <a:defRPr>
                          <a:solidFill>
                            <a:schemeClr val="tx1"/>
                          </a:solidFill>
                          <a:latin typeface="Arial" charset="0"/>
                        </a:defRPr>
                      </a:lvl8pPr>
                      <a:lvl9pPr marL="3886200" indent="-228600" eaLnBrk="0" fontAlgn="base" hangingPunct="0">
                        <a:spcBef>
                          <a:spcPct val="20000"/>
                        </a:spcBef>
                        <a:spcAft>
                          <a:spcPct val="0"/>
                        </a:spcAft>
                        <a:buClr>
                          <a:srgbClr val="FF3300"/>
                        </a:buClr>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altLang="ru-RU" sz="1800" b="0" i="0" u="none" strike="noStrike" cap="none" normalizeH="0" baseline="0" dirty="0" smtClean="0">
                          <a:ln>
                            <a:noFill/>
                          </a:ln>
                          <a:solidFill>
                            <a:srgbClr val="000000"/>
                          </a:solidFill>
                          <a:effectLst/>
                          <a:latin typeface="Times New Roman" pitchFamily="18" charset="0"/>
                          <a:cs typeface="Times New Roman" pitchFamily="18" charset="0"/>
                        </a:rPr>
                        <a:t>73 </a:t>
                      </a:r>
                      <a:r>
                        <a:rPr kumimoji="0" lang="ru-RU" altLang="ru-RU" sz="18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ru-RU" altLang="ru-RU"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45241">
                <a:tc>
                  <a:txBody>
                    <a:bodyPr/>
                    <a:lstStyle>
                      <a:lvl1pPr>
                        <a:spcBef>
                          <a:spcPct val="20000"/>
                        </a:spcBef>
                        <a:buClr>
                          <a:srgbClr val="FF3300"/>
                        </a:buClr>
                        <a:defRPr sz="2800">
                          <a:solidFill>
                            <a:schemeClr val="tx1"/>
                          </a:solidFill>
                          <a:latin typeface="Arial" charset="0"/>
                        </a:defRPr>
                      </a:lvl1pPr>
                      <a:lvl2pPr marL="742950" indent="-285750">
                        <a:spcBef>
                          <a:spcPct val="20000"/>
                        </a:spcBef>
                        <a:buClr>
                          <a:srgbClr val="FF3300"/>
                        </a:buClr>
                        <a:defRPr sz="2400">
                          <a:solidFill>
                            <a:schemeClr val="tx1"/>
                          </a:solidFill>
                          <a:latin typeface="Arial" charset="0"/>
                        </a:defRPr>
                      </a:lvl2pPr>
                      <a:lvl3pPr marL="1143000" indent="-228600">
                        <a:spcBef>
                          <a:spcPct val="20000"/>
                        </a:spcBef>
                        <a:buClr>
                          <a:srgbClr val="FF3300"/>
                        </a:buClr>
                        <a:defRPr sz="2000">
                          <a:solidFill>
                            <a:schemeClr val="tx1"/>
                          </a:solidFill>
                          <a:latin typeface="Arial" charset="0"/>
                        </a:defRPr>
                      </a:lvl3pPr>
                      <a:lvl4pPr marL="1600200" indent="-228600">
                        <a:spcBef>
                          <a:spcPct val="20000"/>
                        </a:spcBef>
                        <a:buClr>
                          <a:srgbClr val="FF3300"/>
                        </a:buClr>
                        <a:defRPr>
                          <a:solidFill>
                            <a:schemeClr val="tx1"/>
                          </a:solidFill>
                          <a:latin typeface="Arial" charset="0"/>
                        </a:defRPr>
                      </a:lvl4pPr>
                      <a:lvl5pPr marL="2057400" indent="-228600">
                        <a:spcBef>
                          <a:spcPct val="20000"/>
                        </a:spcBef>
                        <a:buClr>
                          <a:srgbClr val="FF3300"/>
                        </a:buClr>
                        <a:defRPr>
                          <a:solidFill>
                            <a:schemeClr val="tx1"/>
                          </a:solidFill>
                          <a:latin typeface="Arial" charset="0"/>
                        </a:defRPr>
                      </a:lvl5pPr>
                      <a:lvl6pPr marL="2514600" indent="-228600" eaLnBrk="0" fontAlgn="base" hangingPunct="0">
                        <a:spcBef>
                          <a:spcPct val="20000"/>
                        </a:spcBef>
                        <a:spcAft>
                          <a:spcPct val="0"/>
                        </a:spcAft>
                        <a:buClr>
                          <a:srgbClr val="FF3300"/>
                        </a:buClr>
                        <a:defRPr>
                          <a:solidFill>
                            <a:schemeClr val="tx1"/>
                          </a:solidFill>
                          <a:latin typeface="Arial" charset="0"/>
                        </a:defRPr>
                      </a:lvl6pPr>
                      <a:lvl7pPr marL="2971800" indent="-228600" eaLnBrk="0" fontAlgn="base" hangingPunct="0">
                        <a:spcBef>
                          <a:spcPct val="20000"/>
                        </a:spcBef>
                        <a:spcAft>
                          <a:spcPct val="0"/>
                        </a:spcAft>
                        <a:buClr>
                          <a:srgbClr val="FF3300"/>
                        </a:buClr>
                        <a:defRPr>
                          <a:solidFill>
                            <a:schemeClr val="tx1"/>
                          </a:solidFill>
                          <a:latin typeface="Arial" charset="0"/>
                        </a:defRPr>
                      </a:lvl7pPr>
                      <a:lvl8pPr marL="3429000" indent="-228600" eaLnBrk="0" fontAlgn="base" hangingPunct="0">
                        <a:spcBef>
                          <a:spcPct val="20000"/>
                        </a:spcBef>
                        <a:spcAft>
                          <a:spcPct val="0"/>
                        </a:spcAft>
                        <a:buClr>
                          <a:srgbClr val="FF3300"/>
                        </a:buClr>
                        <a:defRPr>
                          <a:solidFill>
                            <a:schemeClr val="tx1"/>
                          </a:solidFill>
                          <a:latin typeface="Arial" charset="0"/>
                        </a:defRPr>
                      </a:lvl8pPr>
                      <a:lvl9pPr marL="3886200" indent="-228600" eaLnBrk="0" fontAlgn="base" hangingPunct="0">
                        <a:spcBef>
                          <a:spcPct val="20000"/>
                        </a:spcBef>
                        <a:spcAft>
                          <a:spcPct val="0"/>
                        </a:spcAft>
                        <a:buClr>
                          <a:srgbClr val="FF3300"/>
                        </a:buClr>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Сфера услуг </a:t>
                      </a:r>
                      <a:endParaRPr kumimoji="0" lang="ru-RU" alt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rgbClr val="FF3300"/>
                        </a:buClr>
                        <a:defRPr sz="2800">
                          <a:solidFill>
                            <a:schemeClr val="tx1"/>
                          </a:solidFill>
                          <a:latin typeface="Arial" charset="0"/>
                        </a:defRPr>
                      </a:lvl1pPr>
                      <a:lvl2pPr marL="742950" indent="-285750">
                        <a:spcBef>
                          <a:spcPct val="20000"/>
                        </a:spcBef>
                        <a:buClr>
                          <a:srgbClr val="FF3300"/>
                        </a:buClr>
                        <a:defRPr sz="2400">
                          <a:solidFill>
                            <a:schemeClr val="tx1"/>
                          </a:solidFill>
                          <a:latin typeface="Arial" charset="0"/>
                        </a:defRPr>
                      </a:lvl2pPr>
                      <a:lvl3pPr marL="1143000" indent="-228600">
                        <a:spcBef>
                          <a:spcPct val="20000"/>
                        </a:spcBef>
                        <a:buClr>
                          <a:srgbClr val="FF3300"/>
                        </a:buClr>
                        <a:defRPr sz="2000">
                          <a:solidFill>
                            <a:schemeClr val="tx1"/>
                          </a:solidFill>
                          <a:latin typeface="Arial" charset="0"/>
                        </a:defRPr>
                      </a:lvl3pPr>
                      <a:lvl4pPr marL="1600200" indent="-228600">
                        <a:spcBef>
                          <a:spcPct val="20000"/>
                        </a:spcBef>
                        <a:buClr>
                          <a:srgbClr val="FF3300"/>
                        </a:buClr>
                        <a:defRPr>
                          <a:solidFill>
                            <a:schemeClr val="tx1"/>
                          </a:solidFill>
                          <a:latin typeface="Arial" charset="0"/>
                        </a:defRPr>
                      </a:lvl4pPr>
                      <a:lvl5pPr marL="2057400" indent="-228600">
                        <a:spcBef>
                          <a:spcPct val="20000"/>
                        </a:spcBef>
                        <a:buClr>
                          <a:srgbClr val="FF3300"/>
                        </a:buClr>
                        <a:defRPr>
                          <a:solidFill>
                            <a:schemeClr val="tx1"/>
                          </a:solidFill>
                          <a:latin typeface="Arial" charset="0"/>
                        </a:defRPr>
                      </a:lvl5pPr>
                      <a:lvl6pPr marL="2514600" indent="-228600" eaLnBrk="0" fontAlgn="base" hangingPunct="0">
                        <a:spcBef>
                          <a:spcPct val="20000"/>
                        </a:spcBef>
                        <a:spcAft>
                          <a:spcPct val="0"/>
                        </a:spcAft>
                        <a:buClr>
                          <a:srgbClr val="FF3300"/>
                        </a:buClr>
                        <a:defRPr>
                          <a:solidFill>
                            <a:schemeClr val="tx1"/>
                          </a:solidFill>
                          <a:latin typeface="Arial" charset="0"/>
                        </a:defRPr>
                      </a:lvl6pPr>
                      <a:lvl7pPr marL="2971800" indent="-228600" eaLnBrk="0" fontAlgn="base" hangingPunct="0">
                        <a:spcBef>
                          <a:spcPct val="20000"/>
                        </a:spcBef>
                        <a:spcAft>
                          <a:spcPct val="0"/>
                        </a:spcAft>
                        <a:buClr>
                          <a:srgbClr val="FF3300"/>
                        </a:buClr>
                        <a:defRPr>
                          <a:solidFill>
                            <a:schemeClr val="tx1"/>
                          </a:solidFill>
                          <a:latin typeface="Arial" charset="0"/>
                        </a:defRPr>
                      </a:lvl7pPr>
                      <a:lvl8pPr marL="3429000" indent="-228600" eaLnBrk="0" fontAlgn="base" hangingPunct="0">
                        <a:spcBef>
                          <a:spcPct val="20000"/>
                        </a:spcBef>
                        <a:spcAft>
                          <a:spcPct val="0"/>
                        </a:spcAft>
                        <a:buClr>
                          <a:srgbClr val="FF3300"/>
                        </a:buClr>
                        <a:defRPr>
                          <a:solidFill>
                            <a:schemeClr val="tx1"/>
                          </a:solidFill>
                          <a:latin typeface="Arial" charset="0"/>
                        </a:defRPr>
                      </a:lvl8pPr>
                      <a:lvl9pPr marL="3886200" indent="-228600" eaLnBrk="0" fontAlgn="base" hangingPunct="0">
                        <a:spcBef>
                          <a:spcPct val="20000"/>
                        </a:spcBef>
                        <a:spcAft>
                          <a:spcPct val="0"/>
                        </a:spcAft>
                        <a:buClr>
                          <a:srgbClr val="FF3300"/>
                        </a:buClr>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74 %</a:t>
                      </a:r>
                      <a:endParaRPr kumimoji="0" lang="ru-RU" alt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rgbClr val="FF3300"/>
                        </a:buClr>
                        <a:defRPr sz="2800">
                          <a:solidFill>
                            <a:schemeClr val="tx1"/>
                          </a:solidFill>
                          <a:latin typeface="Arial" charset="0"/>
                        </a:defRPr>
                      </a:lvl1pPr>
                      <a:lvl2pPr marL="742950" indent="-285750">
                        <a:spcBef>
                          <a:spcPct val="20000"/>
                        </a:spcBef>
                        <a:buClr>
                          <a:srgbClr val="FF3300"/>
                        </a:buClr>
                        <a:defRPr sz="2400">
                          <a:solidFill>
                            <a:schemeClr val="tx1"/>
                          </a:solidFill>
                          <a:latin typeface="Arial" charset="0"/>
                        </a:defRPr>
                      </a:lvl2pPr>
                      <a:lvl3pPr marL="1143000" indent="-228600">
                        <a:spcBef>
                          <a:spcPct val="20000"/>
                        </a:spcBef>
                        <a:buClr>
                          <a:srgbClr val="FF3300"/>
                        </a:buClr>
                        <a:defRPr sz="2000">
                          <a:solidFill>
                            <a:schemeClr val="tx1"/>
                          </a:solidFill>
                          <a:latin typeface="Arial" charset="0"/>
                        </a:defRPr>
                      </a:lvl3pPr>
                      <a:lvl4pPr marL="1600200" indent="-228600">
                        <a:spcBef>
                          <a:spcPct val="20000"/>
                        </a:spcBef>
                        <a:buClr>
                          <a:srgbClr val="FF3300"/>
                        </a:buClr>
                        <a:defRPr>
                          <a:solidFill>
                            <a:schemeClr val="tx1"/>
                          </a:solidFill>
                          <a:latin typeface="Arial" charset="0"/>
                        </a:defRPr>
                      </a:lvl4pPr>
                      <a:lvl5pPr marL="2057400" indent="-228600">
                        <a:spcBef>
                          <a:spcPct val="20000"/>
                        </a:spcBef>
                        <a:buClr>
                          <a:srgbClr val="FF3300"/>
                        </a:buClr>
                        <a:defRPr>
                          <a:solidFill>
                            <a:schemeClr val="tx1"/>
                          </a:solidFill>
                          <a:latin typeface="Arial" charset="0"/>
                        </a:defRPr>
                      </a:lvl5pPr>
                      <a:lvl6pPr marL="2514600" indent="-228600" eaLnBrk="0" fontAlgn="base" hangingPunct="0">
                        <a:spcBef>
                          <a:spcPct val="20000"/>
                        </a:spcBef>
                        <a:spcAft>
                          <a:spcPct val="0"/>
                        </a:spcAft>
                        <a:buClr>
                          <a:srgbClr val="FF3300"/>
                        </a:buClr>
                        <a:defRPr>
                          <a:solidFill>
                            <a:schemeClr val="tx1"/>
                          </a:solidFill>
                          <a:latin typeface="Arial" charset="0"/>
                        </a:defRPr>
                      </a:lvl6pPr>
                      <a:lvl7pPr marL="2971800" indent="-228600" eaLnBrk="0" fontAlgn="base" hangingPunct="0">
                        <a:spcBef>
                          <a:spcPct val="20000"/>
                        </a:spcBef>
                        <a:spcAft>
                          <a:spcPct val="0"/>
                        </a:spcAft>
                        <a:buClr>
                          <a:srgbClr val="FF3300"/>
                        </a:buClr>
                        <a:defRPr>
                          <a:solidFill>
                            <a:schemeClr val="tx1"/>
                          </a:solidFill>
                          <a:latin typeface="Arial" charset="0"/>
                        </a:defRPr>
                      </a:lvl7pPr>
                      <a:lvl8pPr marL="3429000" indent="-228600" eaLnBrk="0" fontAlgn="base" hangingPunct="0">
                        <a:spcBef>
                          <a:spcPct val="20000"/>
                        </a:spcBef>
                        <a:spcAft>
                          <a:spcPct val="0"/>
                        </a:spcAft>
                        <a:buClr>
                          <a:srgbClr val="FF3300"/>
                        </a:buClr>
                        <a:defRPr>
                          <a:solidFill>
                            <a:schemeClr val="tx1"/>
                          </a:solidFill>
                          <a:latin typeface="Arial" charset="0"/>
                        </a:defRPr>
                      </a:lvl8pPr>
                      <a:lvl9pPr marL="3886200" indent="-228600" eaLnBrk="0" fontAlgn="base" hangingPunct="0">
                        <a:spcBef>
                          <a:spcPct val="20000"/>
                        </a:spcBef>
                        <a:spcAft>
                          <a:spcPct val="0"/>
                        </a:spcAft>
                        <a:buClr>
                          <a:srgbClr val="FF3300"/>
                        </a:buClr>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altLang="ru-RU" sz="1800" b="0" i="0" u="none" strike="noStrike" cap="none" normalizeH="0" baseline="0" dirty="0" smtClean="0">
                          <a:ln>
                            <a:noFill/>
                          </a:ln>
                          <a:solidFill>
                            <a:srgbClr val="000000"/>
                          </a:solidFill>
                          <a:effectLst/>
                          <a:latin typeface="Times New Roman" pitchFamily="18" charset="0"/>
                          <a:cs typeface="Times New Roman" pitchFamily="18" charset="0"/>
                        </a:rPr>
                        <a:t>21 </a:t>
                      </a:r>
                      <a:r>
                        <a:rPr kumimoji="0" lang="ru-RU" altLang="ru-RU" sz="18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ru-RU" altLang="ru-RU"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val="1197777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65212" y="69269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ru-RU" sz="3200" b="1" dirty="0" smtClean="0">
                <a:solidFill>
                  <a:srgbClr val="0000FF"/>
                </a:solidFill>
                <a:latin typeface="Times New Roman" pitchFamily="18" charset="0"/>
                <a:cs typeface="Times New Roman" pitchFamily="18" charset="0"/>
              </a:rPr>
              <a:t>Экспертиза заданий</a:t>
            </a:r>
            <a:endParaRPr lang="ru-RU" altLang="ru-RU" b="1" dirty="0" smtClean="0"/>
          </a:p>
        </p:txBody>
      </p:sp>
      <p:sp>
        <p:nvSpPr>
          <p:cNvPr id="3" name="Объект 2"/>
          <p:cNvSpPr txBox="1">
            <a:spLocks/>
          </p:cNvSpPr>
          <p:nvPr/>
        </p:nvSpPr>
        <p:spPr>
          <a:xfrm>
            <a:off x="899592" y="1600200"/>
            <a:ext cx="7416824" cy="4525963"/>
          </a:xfrm>
          <a:prstGeom prst="rect">
            <a:avLst/>
          </a:prstGeom>
        </p:spPr>
        <p:txBody>
          <a:bodyPr>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ru-RU" altLang="ru-RU" sz="1800" dirty="0" smtClean="0">
                <a:latin typeface="Times New Roman" pitchFamily="18" charset="0"/>
                <a:cs typeface="Times New Roman" pitchFamily="18" charset="0"/>
              </a:rPr>
              <a:t>Соответствует ли задание целям обучения, критериям оценивания и указанным уровням мыслительных навыков?</a:t>
            </a:r>
          </a:p>
          <a:p>
            <a:r>
              <a:rPr lang="ru-RU" altLang="ru-RU" sz="1800" dirty="0" smtClean="0">
                <a:latin typeface="Times New Roman" pitchFamily="18" charset="0"/>
                <a:cs typeface="Times New Roman" pitchFamily="18" charset="0"/>
              </a:rPr>
              <a:t>Ясна ли формулировка вопроса или задания (не используются ли двойное отрицание, ненужные трудные слова, усложненный синтаксис, сленговые слова, диалектизмы, неопределенные слова и др.)?</a:t>
            </a:r>
          </a:p>
          <a:p>
            <a:r>
              <a:rPr lang="kk-KZ" altLang="ru-RU" sz="1800" dirty="0" smtClean="0">
                <a:latin typeface="Times New Roman" pitchFamily="18" charset="0"/>
                <a:cs typeface="Times New Roman" pitchFamily="18" charset="0"/>
              </a:rPr>
              <a:t>Не содержит ли формулировка задания подсказки (прямые, косвенные)?</a:t>
            </a:r>
            <a:endParaRPr lang="ru-RU" altLang="ru-RU" sz="1800" dirty="0" smtClean="0">
              <a:latin typeface="Times New Roman" pitchFamily="18" charset="0"/>
              <a:cs typeface="Times New Roman" pitchFamily="18" charset="0"/>
            </a:endParaRPr>
          </a:p>
          <a:p>
            <a:r>
              <a:rPr lang="ru-RU" altLang="ru-RU" sz="1800" dirty="0" smtClean="0">
                <a:latin typeface="Times New Roman" pitchFamily="18" charset="0"/>
                <a:cs typeface="Times New Roman" pitchFamily="18" charset="0"/>
              </a:rPr>
              <a:t>Имеет ли задание достаточную степень сложности?</a:t>
            </a:r>
          </a:p>
          <a:p>
            <a:r>
              <a:rPr lang="ru-RU" altLang="ru-RU" sz="1800" dirty="0" smtClean="0">
                <a:latin typeface="Times New Roman" pitchFamily="18" charset="0"/>
                <a:cs typeface="Times New Roman" pitchFamily="18" charset="0"/>
              </a:rPr>
              <a:t>Ясны ли рисунки, диаграммы, чертежи и т.д.?</a:t>
            </a:r>
          </a:p>
          <a:p>
            <a:r>
              <a:rPr lang="ru-RU" altLang="ru-RU" sz="1800" dirty="0" smtClean="0">
                <a:latin typeface="Times New Roman" pitchFamily="18" charset="0"/>
                <a:cs typeface="Times New Roman" pitchFamily="18" charset="0"/>
              </a:rPr>
              <a:t>Нет ли грамматических и орфографических ошибок?</a:t>
            </a:r>
          </a:p>
          <a:p>
            <a:r>
              <a:rPr lang="ru-RU" altLang="ru-RU" sz="1800" dirty="0" smtClean="0">
                <a:latin typeface="Times New Roman" pitchFamily="18" charset="0"/>
                <a:cs typeface="Times New Roman" pitchFamily="18" charset="0"/>
              </a:rPr>
              <a:t>Достаточно ли времени на выполнение заданий?</a:t>
            </a:r>
          </a:p>
          <a:p>
            <a:r>
              <a:rPr lang="ru-RU" altLang="ru-RU" sz="1800" dirty="0" smtClean="0">
                <a:latin typeface="Times New Roman" pitchFamily="18" charset="0"/>
                <a:cs typeface="Times New Roman" pitchFamily="18" charset="0"/>
              </a:rPr>
              <a:t>Учтены ли ограничения ответа учащегося в формулировке вопроса или задания?</a:t>
            </a:r>
          </a:p>
          <a:p>
            <a:endParaRPr lang="ru-RU" altLang="ru-RU" sz="1800" dirty="0" smtClean="0"/>
          </a:p>
        </p:txBody>
      </p:sp>
      <p:sp>
        <p:nvSpPr>
          <p:cNvPr id="4" name="Нижний колонтитул 3"/>
          <p:cNvSpPr>
            <a:spLocks noGrp="1"/>
          </p:cNvSpPr>
          <p:nvPr>
            <p:ph type="ftr" sz="quarter" idx="11"/>
          </p:nvPr>
        </p:nvSpPr>
        <p:spPr>
          <a:xfrm>
            <a:off x="0" y="6613525"/>
            <a:ext cx="2133600" cy="244475"/>
          </a:xfrm>
          <a:noFill/>
          <a:ln>
            <a:round/>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mtClean="0">
                <a:ea typeface="Microsoft YaHei" pitchFamily="34" charset="-122"/>
                <a:cs typeface="Segoe UI" pitchFamily="34" charset="0"/>
              </a:rPr>
              <a:t>Free powerpoint template: www.brainybetty.com</a:t>
            </a:r>
          </a:p>
        </p:txBody>
      </p:sp>
      <p:pic>
        <p:nvPicPr>
          <p:cNvPr id="5" name="Picture 5"/>
          <p:cNvPicPr>
            <a:picLocks noChangeAspect="1" noChangeArrowheads="1"/>
          </p:cNvPicPr>
          <p:nvPr/>
        </p:nvPicPr>
        <p:blipFill>
          <a:blip r:embed="rId2" cstate="print"/>
          <a:srcRect/>
          <a:stretch>
            <a:fillRect/>
          </a:stretch>
        </p:blipFill>
        <p:spPr bwMode="auto">
          <a:xfrm>
            <a:off x="6738049" y="3863181"/>
            <a:ext cx="1308100" cy="1295400"/>
          </a:xfrm>
          <a:prstGeom prst="rect">
            <a:avLst/>
          </a:prstGeom>
          <a:noFill/>
          <a:ln w="9525">
            <a:noFill/>
            <a:round/>
            <a:headEnd/>
            <a:tailEnd/>
          </a:ln>
        </p:spPr>
      </p:pic>
    </p:spTree>
    <p:extLst>
      <p:ext uri="{BB962C8B-B14F-4D97-AF65-F5344CB8AC3E}">
        <p14:creationId xmlns:p14="http://schemas.microsoft.com/office/powerpoint/2010/main" val="55009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ChangeArrowheads="1"/>
          </p:cNvSpPr>
          <p:nvPr/>
        </p:nvSpPr>
        <p:spPr>
          <a:xfrm>
            <a:off x="1043286" y="778669"/>
            <a:ext cx="7129166" cy="11001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ru-RU" sz="2800" b="1" dirty="0" smtClean="0">
                <a:solidFill>
                  <a:srgbClr val="0000FF"/>
                </a:solidFill>
                <a:latin typeface="Times New Roman" pitchFamily="18" charset="0"/>
                <a:cs typeface="Times New Roman" pitchFamily="18" charset="0"/>
              </a:rPr>
              <a:t>Суммативное оценивание за четверть:</a:t>
            </a:r>
            <a:br>
              <a:rPr lang="ru-RU" altLang="ru-RU" sz="2800" b="1" dirty="0" smtClean="0">
                <a:solidFill>
                  <a:srgbClr val="0000FF"/>
                </a:solidFill>
                <a:latin typeface="Times New Roman" pitchFamily="18" charset="0"/>
                <a:cs typeface="Times New Roman" pitchFamily="18" charset="0"/>
              </a:rPr>
            </a:br>
            <a:r>
              <a:rPr lang="ru-RU" altLang="ru-RU" sz="2800" b="1" dirty="0" smtClean="0">
                <a:solidFill>
                  <a:srgbClr val="0000FF"/>
                </a:solidFill>
                <a:latin typeface="Times New Roman" pitchFamily="18" charset="0"/>
                <a:cs typeface="Times New Roman" pitchFamily="18" charset="0"/>
              </a:rPr>
              <a:t> Спецификация</a:t>
            </a:r>
            <a:endParaRPr lang="ru-RU" altLang="ru-RU" sz="2800" b="1" dirty="0">
              <a:solidFill>
                <a:srgbClr val="0000FF"/>
              </a:solidFill>
              <a:latin typeface="Times New Roman" pitchFamily="18" charset="0"/>
              <a:cs typeface="Times New Roman" pitchFamily="18" charset="0"/>
            </a:endParaRPr>
          </a:p>
        </p:txBody>
      </p:sp>
      <p:sp>
        <p:nvSpPr>
          <p:cNvPr id="3" name="Объект 2"/>
          <p:cNvSpPr txBox="1">
            <a:spLocks noChangeArrowheads="1"/>
          </p:cNvSpPr>
          <p:nvPr/>
        </p:nvSpPr>
        <p:spPr>
          <a:xfrm>
            <a:off x="826444" y="2043514"/>
            <a:ext cx="7562849" cy="3743325"/>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gn="just">
              <a:spcBef>
                <a:spcPct val="0"/>
              </a:spcBef>
              <a:spcAft>
                <a:spcPts val="1163"/>
              </a:spcAft>
            </a:pPr>
            <a:r>
              <a:rPr lang="ru-RU" altLang="ru-RU" dirty="0" smtClean="0">
                <a:latin typeface="Times New Roman" pitchFamily="18" charset="0"/>
                <a:cs typeface="Times New Roman" pitchFamily="18" charset="0"/>
              </a:rPr>
              <a:t>Документ, определяющий требования к структуре и содержанию процедуры оценивания по завершении четверти;</a:t>
            </a:r>
          </a:p>
          <a:p>
            <a:pPr algn="just">
              <a:spcBef>
                <a:spcPct val="0"/>
              </a:spcBef>
              <a:spcAft>
                <a:spcPts val="1163"/>
              </a:spcAft>
            </a:pPr>
            <a:r>
              <a:rPr lang="ru-RU" altLang="ru-RU" dirty="0" smtClean="0">
                <a:latin typeface="Times New Roman" pitchFamily="18" charset="0"/>
                <a:cs typeface="Times New Roman" pitchFamily="18" charset="0"/>
              </a:rPr>
              <a:t>устанавливает требования единые для всех классов одной параллели;</a:t>
            </a:r>
          </a:p>
          <a:p>
            <a:pPr algn="just">
              <a:spcBef>
                <a:spcPct val="0"/>
              </a:spcBef>
              <a:spcAft>
                <a:spcPts val="1163"/>
              </a:spcAft>
            </a:pPr>
            <a:r>
              <a:rPr lang="ru-RU" altLang="ru-RU" dirty="0" smtClean="0">
                <a:latin typeface="Times New Roman" pitchFamily="18" charset="0"/>
                <a:cs typeface="Times New Roman" pitchFamily="18" charset="0"/>
              </a:rPr>
              <a:t>определяет цели, ожидаемые результаты, уровни, время выполнения, структуру, характеристику заданий;</a:t>
            </a:r>
          </a:p>
          <a:p>
            <a:pPr algn="just">
              <a:spcBef>
                <a:spcPct val="0"/>
              </a:spcBef>
              <a:spcAft>
                <a:spcPts val="1163"/>
              </a:spcAft>
            </a:pPr>
            <a:r>
              <a:rPr lang="ru-RU" altLang="ru-RU" dirty="0" smtClean="0">
                <a:latin typeface="Times New Roman" pitchFamily="18" charset="0"/>
                <a:cs typeface="Times New Roman" pitchFamily="18" charset="0"/>
              </a:rPr>
              <a:t>содержит</a:t>
            </a:r>
            <a:r>
              <a:rPr lang="ru-RU" altLang="ru-RU" dirty="0" smtClean="0">
                <a:solidFill>
                  <a:srgbClr val="FF0000"/>
                </a:solidFill>
                <a:latin typeface="Times New Roman" pitchFamily="18" charset="0"/>
                <a:cs typeface="Times New Roman" pitchFamily="18" charset="0"/>
              </a:rPr>
              <a:t> </a:t>
            </a:r>
            <a:r>
              <a:rPr lang="ru-RU" altLang="ru-RU" dirty="0" smtClean="0">
                <a:latin typeface="Times New Roman" pitchFamily="18" charset="0"/>
                <a:cs typeface="Times New Roman" pitchFamily="18" charset="0"/>
              </a:rPr>
              <a:t>образцы заданий и схему выставления баллов.</a:t>
            </a:r>
            <a:endParaRPr lang="ru-RU" altLang="ru-RU" dirty="0">
              <a:latin typeface="Times New Roman" pitchFamily="18" charset="0"/>
              <a:cs typeface="Times New Roman" pitchFamily="18" charset="0"/>
            </a:endParaRPr>
          </a:p>
        </p:txBody>
      </p:sp>
    </p:spTree>
    <p:extLst>
      <p:ext uri="{BB962C8B-B14F-4D97-AF65-F5344CB8AC3E}">
        <p14:creationId xmlns:p14="http://schemas.microsoft.com/office/powerpoint/2010/main" val="20070243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70520" y="764704"/>
            <a:ext cx="8229600"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ru-RU" sz="3600" b="1" dirty="0" smtClean="0">
                <a:solidFill>
                  <a:srgbClr val="0000FF"/>
                </a:solidFill>
                <a:latin typeface="Times New Roman" pitchFamily="18" charset="0"/>
                <a:cs typeface="Times New Roman" pitchFamily="18" charset="0"/>
              </a:rPr>
              <a:t>Алгоритм составления заданий СОЧ</a:t>
            </a:r>
            <a:endParaRPr lang="ru-RU" b="1" dirty="0"/>
          </a:p>
        </p:txBody>
      </p:sp>
      <p:sp>
        <p:nvSpPr>
          <p:cNvPr id="3" name="Номер слайда 3"/>
          <p:cNvSpPr>
            <a:spLocks noGrp="1"/>
          </p:cNvSpPr>
          <p:nvPr>
            <p:ph type="sldNum" sz="quarter" idx="12"/>
          </p:nvPr>
        </p:nvSpPr>
        <p:spPr>
          <a:xfrm>
            <a:off x="6553200" y="6356350"/>
            <a:ext cx="2133600" cy="365125"/>
          </a:xfrm>
        </p:spPr>
        <p:txBody>
          <a:bodyPr/>
          <a:lstStyle/>
          <a:p>
            <a:pPr>
              <a:defRPr/>
            </a:pPr>
            <a:fld id="{2C96B4CF-FEEE-46B9-BC34-B68ECA7E08E0}" type="slidenum">
              <a:rPr lang="en-US" altLang="en-US" smtClean="0"/>
              <a:pPr>
                <a:defRPr/>
              </a:pPr>
              <a:t>38</a:t>
            </a:fld>
            <a:endParaRPr lang="en-US" altLang="en-US"/>
          </a:p>
        </p:txBody>
      </p:sp>
      <p:graphicFrame>
        <p:nvGraphicFramePr>
          <p:cNvPr id="4" name="Объект 20">
            <a:extLst/>
          </p:cNvPr>
          <p:cNvGraphicFramePr>
            <a:graphicFrameLocks/>
          </p:cNvGraphicFramePr>
          <p:nvPr>
            <p:extLst>
              <p:ext uri="{D42A27DB-BD31-4B8C-83A1-F6EECF244321}">
                <p14:modId xmlns:p14="http://schemas.microsoft.com/office/powerpoint/2010/main" val="2793024629"/>
              </p:ext>
            </p:extLst>
          </p:nvPr>
        </p:nvGraphicFramePr>
        <p:xfrm>
          <a:off x="1115616" y="1772816"/>
          <a:ext cx="6984776" cy="3851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9885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ChangeArrowheads="1"/>
          </p:cNvSpPr>
          <p:nvPr/>
        </p:nvSpPr>
        <p:spPr>
          <a:xfrm>
            <a:off x="573288" y="497754"/>
            <a:ext cx="7696200" cy="7159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ru-RU" sz="3200" b="1" dirty="0" smtClean="0">
                <a:solidFill>
                  <a:srgbClr val="0000FF"/>
                </a:solidFill>
                <a:latin typeface="Times New Roman" pitchFamily="18" charset="0"/>
                <a:cs typeface="Times New Roman" pitchFamily="18" charset="0"/>
              </a:rPr>
              <a:t>Схема выставления баллов</a:t>
            </a:r>
            <a:endParaRPr lang="en-US" altLang="ru-RU" sz="3200" b="1" dirty="0">
              <a:solidFill>
                <a:srgbClr val="0000FF"/>
              </a:solidFill>
              <a:latin typeface="Times New Roman" pitchFamily="18" charset="0"/>
              <a:cs typeface="Times New Roman" pitchFamily="18" charset="0"/>
            </a:endParaRPr>
          </a:p>
        </p:txBody>
      </p:sp>
      <p:sp>
        <p:nvSpPr>
          <p:cNvPr id="3" name="AutoShape 2" descr="Картинки по запросу home work"/>
          <p:cNvSpPr>
            <a:spLocks noChangeAspect="1" noChangeArrowheads="1"/>
          </p:cNvSpPr>
          <p:nvPr/>
        </p:nvSpPr>
        <p:spPr bwMode="auto">
          <a:xfrm>
            <a:off x="155575" y="-144460"/>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pPr eaLnBrk="0" fontAlgn="base" hangingPunct="0">
              <a:spcBef>
                <a:spcPct val="0"/>
              </a:spcBef>
              <a:spcAft>
                <a:spcPct val="0"/>
              </a:spcAft>
            </a:pPr>
            <a:endParaRPr lang="ru-RU" altLang="ru-RU" smtClean="0">
              <a:solidFill>
                <a:srgbClr val="000000"/>
              </a:solidFill>
            </a:endParaRPr>
          </a:p>
        </p:txBody>
      </p:sp>
      <p:sp>
        <p:nvSpPr>
          <p:cNvPr id="4" name="AutoShape 4" descr="Картинки по запросу home work"/>
          <p:cNvSpPr>
            <a:spLocks noChangeAspect="1" noChangeArrowheads="1"/>
          </p:cNvSpPr>
          <p:nvPr/>
        </p:nvSpPr>
        <p:spPr bwMode="auto">
          <a:xfrm>
            <a:off x="307976"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pPr eaLnBrk="0" fontAlgn="base" hangingPunct="0">
              <a:spcBef>
                <a:spcPct val="0"/>
              </a:spcBef>
              <a:spcAft>
                <a:spcPct val="0"/>
              </a:spcAft>
            </a:pPr>
            <a:endParaRPr lang="ru-RU" altLang="ru-RU" smtClean="0">
              <a:solidFill>
                <a:srgbClr val="000000"/>
              </a:solidFill>
            </a:endParaRPr>
          </a:p>
        </p:txBody>
      </p:sp>
      <p:sp>
        <p:nvSpPr>
          <p:cNvPr id="5" name="AutoShape 6" descr="Картинки по запросу home work"/>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pPr eaLnBrk="0" fontAlgn="base" hangingPunct="0">
              <a:spcBef>
                <a:spcPct val="0"/>
              </a:spcBef>
              <a:spcAft>
                <a:spcPct val="0"/>
              </a:spcAft>
            </a:pPr>
            <a:endParaRPr lang="ru-RU" altLang="ru-RU" smtClean="0">
              <a:solidFill>
                <a:srgbClr val="000000"/>
              </a:solidFill>
            </a:endParaRPr>
          </a:p>
        </p:txBody>
      </p:sp>
      <p:sp>
        <p:nvSpPr>
          <p:cNvPr id="6" name="Прямоугольник 1"/>
          <p:cNvSpPr>
            <a:spLocks noChangeArrowheads="1"/>
          </p:cNvSpPr>
          <p:nvPr/>
        </p:nvSpPr>
        <p:spPr bwMode="auto">
          <a:xfrm>
            <a:off x="940904" y="1168340"/>
            <a:ext cx="7279705" cy="92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p>
            <a:pPr eaLnBrk="0" fontAlgn="base" hangingPunct="0">
              <a:spcBef>
                <a:spcPct val="0"/>
              </a:spcBef>
              <a:spcAft>
                <a:spcPct val="0"/>
              </a:spcAft>
            </a:pPr>
            <a:r>
              <a:rPr lang="ru-RU" altLang="ru-RU" b="1" dirty="0" smtClean="0">
                <a:solidFill>
                  <a:srgbClr val="000000"/>
                </a:solidFill>
                <a:latin typeface="Times New Roman" pitchFamily="18" charset="0"/>
                <a:cs typeface="Times New Roman" pitchFamily="18" charset="0"/>
              </a:rPr>
              <a:t>Схема выставления баллов </a:t>
            </a:r>
            <a:r>
              <a:rPr lang="ru-RU" altLang="ru-RU" dirty="0" smtClean="0">
                <a:solidFill>
                  <a:srgbClr val="000000"/>
                </a:solidFill>
                <a:latin typeface="Times New Roman" pitchFamily="18" charset="0"/>
                <a:cs typeface="Times New Roman" pitchFamily="18" charset="0"/>
              </a:rPr>
              <a:t>– схема, используемая учителями для установления единых норм по выставлению баллов к заданиям суммативного оценивания за четверть. </a:t>
            </a:r>
          </a:p>
        </p:txBody>
      </p:sp>
      <p:sp>
        <p:nvSpPr>
          <p:cNvPr id="7" name="Прямоугольник 2"/>
          <p:cNvSpPr>
            <a:spLocks noChangeArrowheads="1"/>
          </p:cNvSpPr>
          <p:nvPr/>
        </p:nvSpPr>
        <p:spPr bwMode="auto">
          <a:xfrm>
            <a:off x="815354" y="2091645"/>
            <a:ext cx="7485112" cy="378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p>
            <a:pPr marL="285674" indent="-285674" eaLnBrk="0" fontAlgn="base" hangingPunct="0">
              <a:spcBef>
                <a:spcPct val="0"/>
              </a:spcBef>
              <a:spcAft>
                <a:spcPct val="0"/>
              </a:spcAft>
              <a:buFont typeface="Wingdings" charset="2"/>
              <a:buChar char="q"/>
            </a:pPr>
            <a:r>
              <a:rPr lang="ru-RU" altLang="ru-RU" sz="1600" dirty="0">
                <a:solidFill>
                  <a:srgbClr val="000000"/>
                </a:solidFill>
                <a:latin typeface="Times New Roman" pitchFamily="18" charset="0"/>
                <a:cs typeface="Times New Roman" pitchFamily="18" charset="0"/>
              </a:rPr>
              <a:t>Схема выставления баллов является инструментом, предоставляющим ясную и точную информацию об образцах ответов (предполагаемых)  и рекомендации, когда и как присуждаются баллы.</a:t>
            </a:r>
          </a:p>
          <a:p>
            <a:pPr marL="285674" indent="-285674" eaLnBrk="0" fontAlgn="base" hangingPunct="0">
              <a:spcBef>
                <a:spcPct val="0"/>
              </a:spcBef>
              <a:spcAft>
                <a:spcPct val="0"/>
              </a:spcAft>
              <a:buFont typeface="Wingdings" charset="2"/>
              <a:buChar char="q"/>
            </a:pPr>
            <a:r>
              <a:rPr lang="ru-RU" altLang="ru-RU" sz="1600" dirty="0">
                <a:solidFill>
                  <a:srgbClr val="000000"/>
                </a:solidFill>
                <a:latin typeface="Times New Roman" pitchFamily="18" charset="0"/>
                <a:cs typeface="Times New Roman" pitchFamily="18" charset="0"/>
              </a:rPr>
              <a:t>Структура и содержание схемы выставления баллов могут различаться в зависимости от типа заданий и предметов.</a:t>
            </a:r>
          </a:p>
          <a:p>
            <a:pPr marL="285674" indent="-285674" eaLnBrk="0" fontAlgn="base" hangingPunct="0">
              <a:spcBef>
                <a:spcPct val="0"/>
              </a:spcBef>
              <a:spcAft>
                <a:spcPct val="0"/>
              </a:spcAft>
              <a:buFont typeface="Wingdings" charset="2"/>
              <a:buChar char="q"/>
            </a:pPr>
            <a:r>
              <a:rPr lang="ru-RU" altLang="ru-RU" sz="1600" dirty="0">
                <a:solidFill>
                  <a:srgbClr val="000000"/>
                </a:solidFill>
                <a:latin typeface="Times New Roman" pitchFamily="18" charset="0"/>
                <a:cs typeface="Times New Roman" pitchFamily="18" charset="0"/>
              </a:rPr>
              <a:t>Структура схемы выставления баллов содержит следующую информацию: номер задания, ответ с указанием этапов выполнения задания, балл за каждый этап и дополнительную информацию. </a:t>
            </a:r>
          </a:p>
          <a:p>
            <a:pPr marL="285674" indent="-285674" eaLnBrk="0" fontAlgn="base" hangingPunct="0">
              <a:spcBef>
                <a:spcPct val="0"/>
              </a:spcBef>
              <a:spcAft>
                <a:spcPct val="0"/>
              </a:spcAft>
              <a:buFont typeface="Wingdings" charset="2"/>
              <a:buChar char="q"/>
            </a:pPr>
            <a:r>
              <a:rPr lang="ru-RU" altLang="ru-RU" sz="1600" dirty="0">
                <a:solidFill>
                  <a:srgbClr val="000000"/>
                </a:solidFill>
                <a:latin typeface="Times New Roman" pitchFamily="18" charset="0"/>
                <a:cs typeface="Times New Roman" pitchFamily="18" charset="0"/>
              </a:rPr>
              <a:t>Все альтернативные ответы должны быть включены в схему выставления баллов, при этом они разделяются косой чертой «/» или союзом «или».</a:t>
            </a:r>
            <a:endParaRPr lang="ru-RU" altLang="ru-RU" sz="1600" b="1" dirty="0">
              <a:solidFill>
                <a:srgbClr val="000000"/>
              </a:solidFill>
              <a:latin typeface="Times New Roman" pitchFamily="18" charset="0"/>
              <a:cs typeface="Times New Roman" pitchFamily="18" charset="0"/>
            </a:endParaRPr>
          </a:p>
          <a:p>
            <a:pPr marL="285674" indent="-285674" eaLnBrk="0" fontAlgn="base" hangingPunct="0">
              <a:spcBef>
                <a:spcPct val="0"/>
              </a:spcBef>
              <a:spcAft>
                <a:spcPct val="0"/>
              </a:spcAft>
              <a:buFont typeface="Wingdings" charset="2"/>
              <a:buChar char="q"/>
            </a:pPr>
            <a:r>
              <a:rPr lang="ru-RU" altLang="ru-RU" sz="1600" dirty="0">
                <a:solidFill>
                  <a:srgbClr val="000000"/>
                </a:solidFill>
                <a:latin typeface="Times New Roman" pitchFamily="18" charset="0"/>
                <a:cs typeface="Times New Roman" pitchFamily="18" charset="0"/>
              </a:rPr>
              <a:t>В случае, когда для выставления балла за ответ необходимо указать ответ с двумя и/или более составляющими, между этими составляющими необходимо поставить «,» и/или союз «и».</a:t>
            </a:r>
          </a:p>
          <a:p>
            <a:pPr marL="285674" indent="-285674" eaLnBrk="0" fontAlgn="base" hangingPunct="0">
              <a:spcBef>
                <a:spcPct val="0"/>
              </a:spcBef>
              <a:spcAft>
                <a:spcPct val="0"/>
              </a:spcAft>
              <a:buFont typeface="Wingdings" charset="2"/>
              <a:buChar char="q"/>
            </a:pPr>
            <a:r>
              <a:rPr lang="ru-RU" altLang="ru-RU" sz="1600" dirty="0">
                <a:solidFill>
                  <a:srgbClr val="000000"/>
                </a:solidFill>
                <a:latin typeface="Times New Roman" pitchFamily="18" charset="0"/>
                <a:cs typeface="Times New Roman" pitchFamily="18" charset="0"/>
              </a:rPr>
              <a:t>Не рекомендуется составлять ответы в схеме выставления баллов в виде дескрипторов.</a:t>
            </a:r>
          </a:p>
        </p:txBody>
      </p:sp>
      <p:sp>
        <p:nvSpPr>
          <p:cNvPr id="9" name="TextBox 8"/>
          <p:cNvSpPr txBox="1">
            <a:spLocks noChangeArrowheads="1"/>
          </p:cNvSpPr>
          <p:nvPr/>
        </p:nvSpPr>
        <p:spPr bwMode="auto">
          <a:xfrm>
            <a:off x="5580112" y="5877272"/>
            <a:ext cx="2743200" cy="30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0" fontAlgn="base" hangingPunct="0">
              <a:spcBef>
                <a:spcPct val="0"/>
              </a:spcBef>
              <a:spcAft>
                <a:spcPct val="0"/>
              </a:spcAft>
            </a:pPr>
            <a:r>
              <a:rPr lang="ru-RU" altLang="ru-RU" sz="1400" dirty="0">
                <a:solidFill>
                  <a:srgbClr val="000000"/>
                </a:solidFill>
                <a:latin typeface="Times New Roman" pitchFamily="18" charset="0"/>
                <a:cs typeface="Times New Roman" pitchFamily="18" charset="0"/>
              </a:rPr>
              <a:t>(См. Раздаточный материал 37)</a:t>
            </a:r>
          </a:p>
        </p:txBody>
      </p:sp>
    </p:spTree>
    <p:extLst>
      <p:ext uri="{BB962C8B-B14F-4D97-AF65-F5344CB8AC3E}">
        <p14:creationId xmlns:p14="http://schemas.microsoft.com/office/powerpoint/2010/main" val="15333353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751344"/>
            <a:ext cx="7560840" cy="1815882"/>
          </a:xfrm>
          <a:prstGeom prst="rect">
            <a:avLst/>
          </a:prstGeom>
          <a:noFill/>
        </p:spPr>
        <p:txBody>
          <a:bodyPr wrap="square" lIns="91440" tIns="45720" rIns="91440" bIns="45720">
            <a:spAutoFit/>
          </a:bodyPr>
          <a:lstStyle/>
          <a:p>
            <a:r>
              <a:rPr lang="ru-RU" sz="2800" b="1" i="1" cap="none" spc="0" dirty="0" smtClean="0">
                <a:ln w="1905"/>
                <a:solidFill>
                  <a:srgbClr val="0070C0"/>
                </a:solidFill>
                <a:effectLst>
                  <a:innerShdw blurRad="69850" dist="43180" dir="5400000">
                    <a:srgbClr val="000000">
                      <a:alpha val="65000"/>
                    </a:srgbClr>
                  </a:innerShdw>
                </a:effectLst>
                <a:latin typeface="Arial" pitchFamily="34" charset="0"/>
                <a:cs typeface="Arial" pitchFamily="34" charset="0"/>
              </a:rPr>
              <a:t>Критерий</a:t>
            </a:r>
            <a:r>
              <a:rPr lang="ru-RU" sz="2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ru-RU" sz="2800" b="1" i="1" cap="none" spc="0" dirty="0" smtClean="0">
                <a:ln w="1905"/>
                <a:solidFill>
                  <a:schemeClr val="bg2">
                    <a:lumMod val="25000"/>
                  </a:schemeClr>
                </a:solidFill>
                <a:effectLst>
                  <a:innerShdw blurRad="69850" dist="43180" dir="5400000">
                    <a:srgbClr val="000000">
                      <a:alpha val="65000"/>
                    </a:srgbClr>
                  </a:innerShdw>
                </a:effectLst>
                <a:latin typeface="Arial" pitchFamily="34" charset="0"/>
                <a:cs typeface="Arial" pitchFamily="34" charset="0"/>
              </a:rPr>
              <a:t>– это составляющая стандарта. </a:t>
            </a:r>
            <a:r>
              <a:rPr lang="ru-RU" sz="2800" b="1" i="1" dirty="0" smtClean="0">
                <a:ln w="1905"/>
                <a:solidFill>
                  <a:schemeClr val="bg2">
                    <a:lumMod val="25000"/>
                  </a:schemeClr>
                </a:solidFill>
                <a:effectLst>
                  <a:innerShdw blurRad="69850" dist="43180" dir="5400000">
                    <a:srgbClr val="000000">
                      <a:alpha val="65000"/>
                    </a:srgbClr>
                  </a:innerShdw>
                </a:effectLst>
                <a:latin typeface="Arial" pitchFamily="34" charset="0"/>
                <a:cs typeface="Arial" pitchFamily="34" charset="0"/>
              </a:rPr>
              <a:t>Если ученик знает критерий, он знает, </a:t>
            </a:r>
          </a:p>
          <a:p>
            <a:r>
              <a:rPr lang="ru-RU" sz="2800" b="1" i="1" dirty="0" smtClean="0">
                <a:ln w="1905"/>
                <a:solidFill>
                  <a:schemeClr val="bg2">
                    <a:lumMod val="25000"/>
                  </a:schemeClr>
                </a:solidFill>
                <a:effectLst>
                  <a:innerShdw blurRad="69850" dist="43180" dir="5400000">
                    <a:srgbClr val="000000">
                      <a:alpha val="65000"/>
                    </a:srgbClr>
                  </a:innerShdw>
                </a:effectLst>
                <a:latin typeface="Arial" pitchFamily="34" charset="0"/>
                <a:cs typeface="Arial" pitchFamily="34" charset="0"/>
              </a:rPr>
              <a:t>как достичь стандарта темы, раздела.</a:t>
            </a:r>
            <a:endParaRPr lang="ru-RU" sz="2800" b="1" i="1" cap="none" spc="0" dirty="0">
              <a:ln w="1905"/>
              <a:solidFill>
                <a:schemeClr val="bg2">
                  <a:lumMod val="25000"/>
                </a:schemeClr>
              </a:solidFill>
              <a:effectLst>
                <a:innerShdw blurRad="69850" dist="43180" dir="5400000">
                  <a:srgbClr val="000000">
                    <a:alpha val="65000"/>
                  </a:srgbClr>
                </a:innerShdw>
              </a:effectLst>
              <a:latin typeface="Arial" pitchFamily="34" charset="0"/>
              <a:cs typeface="Arial" pitchFamily="34" charset="0"/>
            </a:endParaRPr>
          </a:p>
        </p:txBody>
      </p:sp>
      <p:pic>
        <p:nvPicPr>
          <p:cNvPr id="3075" name="Picture 3" descr="C:\Users\User\Desktop\globus-knig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1780" y="2567226"/>
            <a:ext cx="4032448" cy="3497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9140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mg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56037"/>
            <a:ext cx="7138147" cy="53536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29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774010"/>
            <a:ext cx="7776864"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Учебные задания СОР и СОЧ могут включать:</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755576" y="1473277"/>
            <a:ext cx="7632848" cy="4401205"/>
          </a:xfrm>
          <a:prstGeom prst="rect">
            <a:avLst/>
          </a:prstGeom>
          <a:noFill/>
        </p:spPr>
        <p:txBody>
          <a:bodyPr wrap="square" lIns="91440" tIns="45720" rIns="91440" bIns="45720">
            <a:spAutoFit/>
          </a:bodyPr>
          <a:lstStyle/>
          <a:p>
            <a:pPr marL="342900" indent="-342900">
              <a:buFont typeface="Wingdings" pitchFamily="2" charset="2"/>
              <a:buChar char="q"/>
            </a:pPr>
            <a:r>
              <a:rPr lang="ru-RU" sz="2000" b="1" dirty="0">
                <a:solidFill>
                  <a:schemeClr val="bg2">
                    <a:lumMod val="25000"/>
                  </a:schemeClr>
                </a:solidFill>
                <a:latin typeface="Times New Roman" pitchFamily="18" charset="0"/>
                <a:cs typeface="Times New Roman" pitchFamily="18" charset="0"/>
              </a:rPr>
              <a:t>задания творческого характера, практические задания, </a:t>
            </a:r>
            <a:r>
              <a:rPr lang="ru-RU" sz="2000" b="1" dirty="0" smtClean="0">
                <a:solidFill>
                  <a:schemeClr val="bg2">
                    <a:lumMod val="25000"/>
                  </a:schemeClr>
                </a:solidFill>
                <a:latin typeface="Times New Roman" pitchFamily="18" charset="0"/>
                <a:cs typeface="Times New Roman" pitchFamily="18" charset="0"/>
              </a:rPr>
              <a:t>исследовательские</a:t>
            </a:r>
            <a:r>
              <a:rPr lang="ru-RU" sz="2000" b="1" dirty="0">
                <a:solidFill>
                  <a:schemeClr val="bg2">
                    <a:lumMod val="25000"/>
                  </a:schemeClr>
                </a:solidFill>
                <a:latin typeface="Times New Roman" pitchFamily="18" charset="0"/>
                <a:cs typeface="Times New Roman" pitchFamily="18" charset="0"/>
              </a:rPr>
              <a:t> </a:t>
            </a:r>
            <a:r>
              <a:rPr lang="ru-RU" sz="2000" b="1" dirty="0" smtClean="0">
                <a:solidFill>
                  <a:schemeClr val="bg2">
                    <a:lumMod val="25000"/>
                  </a:schemeClr>
                </a:solidFill>
                <a:latin typeface="Times New Roman" pitchFamily="18" charset="0"/>
                <a:cs typeface="Times New Roman" pitchFamily="18" charset="0"/>
              </a:rPr>
              <a:t>задания</a:t>
            </a:r>
            <a:r>
              <a:rPr lang="ru-RU" sz="2000" b="1" dirty="0">
                <a:solidFill>
                  <a:schemeClr val="bg2">
                    <a:lumMod val="25000"/>
                  </a:schemeClr>
                </a:solidFill>
                <a:latin typeface="Times New Roman" pitchFamily="18" charset="0"/>
                <a:cs typeface="Times New Roman" pitchFamily="18" charset="0"/>
              </a:rPr>
              <a:t>, проекты, эссе и др</a:t>
            </a:r>
            <a:r>
              <a:rPr lang="ru-RU" sz="2000" b="1" dirty="0" smtClean="0">
                <a:solidFill>
                  <a:schemeClr val="bg2">
                    <a:lumMod val="25000"/>
                  </a:schemeClr>
                </a:solidFill>
                <a:latin typeface="Times New Roman" pitchFamily="18" charset="0"/>
                <a:cs typeface="Times New Roman" pitchFamily="18" charset="0"/>
              </a:rPr>
              <a:t>.;</a:t>
            </a:r>
          </a:p>
          <a:p>
            <a:pPr marL="342900" indent="-342900">
              <a:buFont typeface="Wingdings" pitchFamily="2" charset="2"/>
              <a:buChar char="q"/>
            </a:pPr>
            <a:r>
              <a:rPr lang="ru-RU" sz="2000" b="1" dirty="0">
                <a:solidFill>
                  <a:schemeClr val="bg2">
                    <a:lumMod val="25000"/>
                  </a:schemeClr>
                </a:solidFill>
                <a:latin typeface="Times New Roman" pitchFamily="18" charset="0"/>
                <a:cs typeface="Times New Roman" pitchFamily="18" charset="0"/>
              </a:rPr>
              <a:t>тестовые задания с 1 правильным вариантом ответа (не более </a:t>
            </a:r>
            <a:r>
              <a:rPr lang="ru-RU" sz="2000" b="1" dirty="0" smtClean="0">
                <a:solidFill>
                  <a:schemeClr val="bg2">
                    <a:lumMod val="25000"/>
                  </a:schemeClr>
                </a:solidFill>
                <a:latin typeface="Times New Roman" pitchFamily="18" charset="0"/>
                <a:cs typeface="Times New Roman" pitchFamily="18" charset="0"/>
              </a:rPr>
              <a:t>трех заданий</a:t>
            </a:r>
            <a:r>
              <a:rPr lang="ru-RU" sz="2000" b="1" dirty="0">
                <a:solidFill>
                  <a:schemeClr val="bg2">
                    <a:lumMod val="25000"/>
                  </a:schemeClr>
                </a:solidFill>
                <a:latin typeface="Times New Roman" pitchFamily="18" charset="0"/>
                <a:cs typeface="Times New Roman" pitchFamily="18" charset="0"/>
              </a:rPr>
              <a:t>);</a:t>
            </a:r>
          </a:p>
          <a:p>
            <a:pPr marL="342900" indent="-342900">
              <a:buFont typeface="Wingdings" pitchFamily="2" charset="2"/>
              <a:buChar char="q"/>
            </a:pPr>
            <a:r>
              <a:rPr lang="ru-RU" sz="2000" b="1" dirty="0" smtClean="0">
                <a:solidFill>
                  <a:schemeClr val="bg2">
                    <a:lumMod val="25000"/>
                  </a:schemeClr>
                </a:solidFill>
                <a:latin typeface="Times New Roman" pitchFamily="18" charset="0"/>
                <a:cs typeface="Times New Roman" pitchFamily="18" charset="0"/>
              </a:rPr>
              <a:t>тестовые </a:t>
            </a:r>
            <a:r>
              <a:rPr lang="ru-RU" sz="2000" b="1" dirty="0">
                <a:solidFill>
                  <a:schemeClr val="bg2">
                    <a:lumMod val="25000"/>
                  </a:schemeClr>
                </a:solidFill>
                <a:latin typeface="Times New Roman" pitchFamily="18" charset="0"/>
                <a:cs typeface="Times New Roman" pitchFamily="18" charset="0"/>
              </a:rPr>
              <a:t>задания с множественным выбором ответов (не более </a:t>
            </a:r>
            <a:r>
              <a:rPr lang="ru-RU" sz="2000" b="1" dirty="0" smtClean="0">
                <a:solidFill>
                  <a:schemeClr val="bg2">
                    <a:lumMod val="25000"/>
                  </a:schemeClr>
                </a:solidFill>
                <a:latin typeface="Times New Roman" pitchFamily="18" charset="0"/>
                <a:cs typeface="Times New Roman" pitchFamily="18" charset="0"/>
              </a:rPr>
              <a:t>трех заданий</a:t>
            </a:r>
            <a:r>
              <a:rPr lang="ru-RU" sz="2000" b="1" dirty="0">
                <a:solidFill>
                  <a:schemeClr val="bg2">
                    <a:lumMod val="25000"/>
                  </a:schemeClr>
                </a:solidFill>
                <a:latin typeface="Times New Roman" pitchFamily="18" charset="0"/>
                <a:cs typeface="Times New Roman" pitchFamily="18" charset="0"/>
              </a:rPr>
              <a:t>);</a:t>
            </a:r>
          </a:p>
          <a:p>
            <a:pPr marL="342900" indent="-342900">
              <a:buFont typeface="Wingdings" pitchFamily="2" charset="2"/>
              <a:buChar char="q"/>
            </a:pPr>
            <a:r>
              <a:rPr lang="ru-RU" sz="2000" b="1" dirty="0" smtClean="0">
                <a:solidFill>
                  <a:schemeClr val="bg2">
                    <a:lumMod val="25000"/>
                  </a:schemeClr>
                </a:solidFill>
                <a:latin typeface="Times New Roman" pitchFamily="18" charset="0"/>
                <a:cs typeface="Times New Roman" pitchFamily="18" charset="0"/>
              </a:rPr>
              <a:t>тестовые </a:t>
            </a:r>
            <a:r>
              <a:rPr lang="ru-RU" sz="2000" b="1" dirty="0">
                <a:solidFill>
                  <a:schemeClr val="bg2">
                    <a:lumMod val="25000"/>
                  </a:schemeClr>
                </a:solidFill>
                <a:latin typeface="Times New Roman" pitchFamily="18" charset="0"/>
                <a:cs typeface="Times New Roman" pitchFamily="18" charset="0"/>
              </a:rPr>
              <a:t>задания на сопоставление (не более трех заданий в работе);</a:t>
            </a:r>
          </a:p>
          <a:p>
            <a:pPr marL="342900" indent="-342900">
              <a:buFont typeface="Wingdings" pitchFamily="2" charset="2"/>
              <a:buChar char="q"/>
            </a:pPr>
            <a:r>
              <a:rPr lang="ru-RU" sz="2000" b="1" dirty="0" smtClean="0">
                <a:solidFill>
                  <a:schemeClr val="bg2">
                    <a:lumMod val="25000"/>
                  </a:schemeClr>
                </a:solidFill>
                <a:latin typeface="Times New Roman" pitchFamily="18" charset="0"/>
                <a:cs typeface="Times New Roman" pitchFamily="18" charset="0"/>
              </a:rPr>
              <a:t>открытые </a:t>
            </a:r>
            <a:r>
              <a:rPr lang="ru-RU" sz="2000" b="1" dirty="0">
                <a:solidFill>
                  <a:schemeClr val="bg2">
                    <a:lumMod val="25000"/>
                  </a:schemeClr>
                </a:solidFill>
                <a:latin typeface="Times New Roman" pitchFamily="18" charset="0"/>
                <a:cs typeface="Times New Roman" pitchFamily="18" charset="0"/>
              </a:rPr>
              <a:t>формы вопроса, требующие краткого ответа (ответ в виде </a:t>
            </a:r>
            <a:r>
              <a:rPr lang="ru-RU" sz="2000" b="1" dirty="0" smtClean="0">
                <a:solidFill>
                  <a:schemeClr val="bg2">
                    <a:lumMod val="25000"/>
                  </a:schemeClr>
                </a:solidFill>
                <a:latin typeface="Times New Roman" pitchFamily="18" charset="0"/>
                <a:cs typeface="Times New Roman" pitchFamily="18" charset="0"/>
              </a:rPr>
              <a:t>слова или короткого предложения, решение задачи и т.д.);</a:t>
            </a:r>
          </a:p>
          <a:p>
            <a:pPr marL="342900" indent="-342900">
              <a:buFont typeface="Wingdings" pitchFamily="2" charset="2"/>
              <a:buChar char="q"/>
            </a:pPr>
            <a:r>
              <a:rPr lang="ru-RU" sz="2000" b="1" dirty="0" smtClean="0">
                <a:solidFill>
                  <a:schemeClr val="bg2">
                    <a:lumMod val="25000"/>
                  </a:schemeClr>
                </a:solidFill>
                <a:latin typeface="Times New Roman" pitchFamily="18" charset="0"/>
                <a:cs typeface="Times New Roman" pitchFamily="18" charset="0"/>
              </a:rPr>
              <a:t>открытые </a:t>
            </a:r>
            <a:r>
              <a:rPr lang="ru-RU" sz="2000" b="1" dirty="0">
                <a:solidFill>
                  <a:schemeClr val="bg2">
                    <a:lumMod val="25000"/>
                  </a:schemeClr>
                </a:solidFill>
                <a:latin typeface="Times New Roman" pitchFamily="18" charset="0"/>
                <a:cs typeface="Times New Roman" pitchFamily="18" charset="0"/>
              </a:rPr>
              <a:t>формы вопросов, требующие развернутого ответа (ответ </a:t>
            </a:r>
            <a:r>
              <a:rPr lang="ru-RU" sz="2000" b="1" dirty="0" smtClean="0">
                <a:solidFill>
                  <a:schemeClr val="bg2">
                    <a:lumMod val="25000"/>
                  </a:schemeClr>
                </a:solidFill>
                <a:latin typeface="Times New Roman" pitchFamily="18" charset="0"/>
                <a:cs typeface="Times New Roman" pitchFamily="18" charset="0"/>
              </a:rPr>
              <a:t>в виде </a:t>
            </a:r>
            <a:r>
              <a:rPr lang="ru-RU" sz="2000" b="1" dirty="0">
                <a:solidFill>
                  <a:schemeClr val="bg2">
                    <a:lumMod val="25000"/>
                  </a:schemeClr>
                </a:solidFill>
                <a:latin typeface="Times New Roman" pitchFamily="18" charset="0"/>
                <a:cs typeface="Times New Roman" pitchFamily="18" charset="0"/>
              </a:rPr>
              <a:t>предложения, решение задачи и т.д.).</a:t>
            </a:r>
          </a:p>
          <a:p>
            <a:pPr marL="342900" indent="-342900">
              <a:buFont typeface="Wingdings" pitchFamily="2" charset="2"/>
              <a:buChar char="q"/>
            </a:pPr>
            <a:endParaRPr lang="ru-RU" sz="2000" b="1"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985791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692696"/>
            <a:ext cx="7872947" cy="11387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i="1" spc="50" dirty="0" smtClean="0">
                <a:ln w="11430"/>
                <a:solidFill>
                  <a:srgbClr val="C00000"/>
                </a:solidFill>
                <a:latin typeface="Times New Roman" pitchFamily="18" charset="0"/>
                <a:cs typeface="Times New Roman" pitchFamily="18" charset="0"/>
              </a:rPr>
              <a:t>Формативное оценивание </a:t>
            </a:r>
            <a:r>
              <a:rPr lang="ru-RU" sz="2000" b="1" spc="50" dirty="0" smtClean="0">
                <a:ln w="11430"/>
                <a:solidFill>
                  <a:srgbClr val="C00000"/>
                </a:solidFill>
              </a:rPr>
              <a:t>– </a:t>
            </a:r>
          </a:p>
          <a:p>
            <a:r>
              <a:rPr lang="ru-RU" sz="2000" b="1" i="1" spc="50" dirty="0" smtClean="0">
                <a:ln w="11430"/>
                <a:solidFill>
                  <a:srgbClr val="7030A0"/>
                </a:solidFill>
                <a:effectLst>
                  <a:outerShdw blurRad="76200" dist="50800" dir="5400000" algn="tl" rotWithShape="0">
                    <a:srgbClr val="000000">
                      <a:alpha val="65000"/>
                    </a:srgbClr>
                  </a:outerShdw>
                </a:effectLst>
              </a:rPr>
              <a:t>неотъемлемая часть процесса обучения и учения. </a:t>
            </a:r>
          </a:p>
          <a:p>
            <a:r>
              <a:rPr lang="ru-RU" sz="2000" b="1" i="1" spc="50" dirty="0" smtClean="0">
                <a:ln w="11430"/>
                <a:solidFill>
                  <a:srgbClr val="7030A0"/>
                </a:solidFill>
                <a:effectLst>
                  <a:outerShdw blurRad="76200" dist="50800" dir="5400000" algn="tl" rotWithShape="0">
                    <a:srgbClr val="000000">
                      <a:alpha val="65000"/>
                    </a:srgbClr>
                  </a:outerShdw>
                </a:effectLst>
              </a:rPr>
              <a:t>Используется ежедневно на каждом уроке.</a:t>
            </a:r>
            <a:endParaRPr lang="ru-RU" sz="2000" b="1" i="1" spc="50" dirty="0">
              <a:ln w="11430"/>
              <a:solidFill>
                <a:srgbClr val="7030A0"/>
              </a:solidFill>
              <a:effectLst>
                <a:outerShdw blurRad="76200" dist="50800" dir="5400000" algn="tl" rotWithShape="0">
                  <a:srgbClr val="000000">
                    <a:alpha val="65000"/>
                  </a:srgbClr>
                </a:outerShdw>
              </a:effectLst>
            </a:endParaRPr>
          </a:p>
        </p:txBody>
      </p:sp>
      <p:pic>
        <p:nvPicPr>
          <p:cNvPr id="6146" name="Picture 2" descr="C:\Users\User\Desktop\interesnye-fakty-o-geograf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348880"/>
            <a:ext cx="5440800" cy="33686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253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775823"/>
            <a:ext cx="7399507"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Arial" pitchFamily="34" charset="0"/>
              </a:rPr>
              <a:t>Формативное и суммативное оценивание </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являются </a:t>
            </a:r>
          </a:p>
          <a:p>
            <a:pPr algn="ct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д</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вумя из наиболее широко используемых</a:t>
            </a:r>
          </a:p>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видов оценивания в образовании.</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4098" name="Picture 2" descr="C:\Users\User\Desktop\Таблица Кириченко.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759" y="1591785"/>
            <a:ext cx="7143155" cy="505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0857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47bf07250f03b61e97388fc8030f6486e13c507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487" y="2742312"/>
            <a:ext cx="4754044" cy="3168352"/>
          </a:xfrm>
          <a:prstGeom prst="ellipse">
            <a:avLst/>
          </a:prstGeom>
          <a:ln w="190500" cap="rnd">
            <a:solidFill>
              <a:schemeClr val="bg1">
                <a:lumMod val="6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4733" y="729544"/>
            <a:ext cx="6696744" cy="954107"/>
          </a:xfrm>
          <a:prstGeom prst="rect">
            <a:avLst/>
          </a:prstGeom>
          <a:noFill/>
        </p:spPr>
        <p:txBody>
          <a:bodyPr wrap="square" rtlCol="0">
            <a:spAutoFit/>
          </a:bodyPr>
          <a:lstStyle/>
          <a:p>
            <a:pPr algn="ctr"/>
            <a:r>
              <a:rPr lang="ru-RU" sz="2800" b="1" i="1" u="sng" dirty="0" smtClean="0">
                <a:ln w="12700">
                  <a:solidFill>
                    <a:schemeClr val="tx2">
                      <a:satMod val="155000"/>
                    </a:schemeClr>
                  </a:solidFill>
                  <a:prstDash val="solid"/>
                </a:ln>
                <a:solidFill>
                  <a:schemeClr val="bg2">
                    <a:lumMod val="25000"/>
                  </a:schemeClr>
                </a:solidFill>
                <a:effectLst>
                  <a:outerShdw blurRad="41275" dist="20320" dir="1800000" algn="tl" rotWithShape="0">
                    <a:srgbClr val="000000">
                      <a:alpha val="40000"/>
                    </a:srgbClr>
                  </a:outerShdw>
                </a:effectLst>
              </a:rPr>
              <a:t>Технологии </a:t>
            </a:r>
            <a:r>
              <a:rPr lang="ru-RU" sz="2800" b="1" i="1" u="sng" dirty="0" err="1" smtClean="0">
                <a:ln w="12700">
                  <a:solidFill>
                    <a:schemeClr val="tx2">
                      <a:satMod val="155000"/>
                    </a:schemeClr>
                  </a:solidFill>
                  <a:prstDash val="solid"/>
                </a:ln>
                <a:solidFill>
                  <a:schemeClr val="bg2">
                    <a:lumMod val="25000"/>
                  </a:schemeClr>
                </a:solidFill>
                <a:effectLst>
                  <a:outerShdw blurRad="41275" dist="20320" dir="1800000" algn="tl" rotWithShape="0">
                    <a:srgbClr val="000000">
                      <a:alpha val="40000"/>
                    </a:srgbClr>
                  </a:outerShdw>
                </a:effectLst>
              </a:rPr>
              <a:t>формативного</a:t>
            </a:r>
            <a:r>
              <a:rPr lang="ru-RU" sz="2800" b="1" i="1" u="sng" dirty="0" smtClean="0">
                <a:ln w="12700">
                  <a:solidFill>
                    <a:schemeClr val="tx2">
                      <a:satMod val="155000"/>
                    </a:schemeClr>
                  </a:solidFill>
                  <a:prstDash val="solid"/>
                </a:ln>
                <a:solidFill>
                  <a:schemeClr val="bg2">
                    <a:lumMod val="25000"/>
                  </a:schemeClr>
                </a:solidFill>
                <a:effectLst>
                  <a:outerShdw blurRad="41275" dist="20320" dir="1800000" algn="tl" rotWithShape="0">
                    <a:srgbClr val="000000">
                      <a:alpha val="40000"/>
                    </a:srgbClr>
                  </a:outerShdw>
                </a:effectLst>
              </a:rPr>
              <a:t> оценивания: </a:t>
            </a:r>
            <a:endParaRPr lang="ru-RU" sz="2800" b="1" i="1" u="sng" dirty="0">
              <a:ln w="12700">
                <a:solidFill>
                  <a:schemeClr val="tx2">
                    <a:satMod val="155000"/>
                  </a:schemeClr>
                </a:solidFill>
                <a:prstDash val="solid"/>
              </a:ln>
              <a:solidFill>
                <a:schemeClr val="bg2">
                  <a:lumMod val="2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899592" y="1772816"/>
            <a:ext cx="4649991" cy="1938992"/>
          </a:xfrm>
          <a:prstGeom prst="rect">
            <a:avLst/>
          </a:prstGeom>
          <a:noFill/>
        </p:spPr>
        <p:txBody>
          <a:bodyPr wrap="none" rtlCol="0">
            <a:spAutoFit/>
          </a:bodyPr>
          <a:lstStyle/>
          <a:p>
            <a:pPr marL="342900" indent="-342900">
              <a:buAutoNum type="arabicPeriod"/>
            </a:pPr>
            <a:r>
              <a:rPr lang="ru-RU" sz="2400" b="1" i="1" dirty="0" smtClean="0">
                <a:solidFill>
                  <a:srgbClr val="C00000"/>
                </a:solidFill>
                <a:latin typeface="Times New Roman" pitchFamily="18" charset="0"/>
                <a:cs typeface="Times New Roman" pitchFamily="18" charset="0"/>
              </a:rPr>
              <a:t>«Две звезды, одно пожелание»</a:t>
            </a:r>
          </a:p>
          <a:p>
            <a:pPr marL="342900" indent="-342900">
              <a:buAutoNum type="arabicPeriod"/>
            </a:pPr>
            <a:r>
              <a:rPr lang="ru-RU" sz="2400" b="1" i="1" dirty="0" smtClean="0">
                <a:solidFill>
                  <a:srgbClr val="C00000"/>
                </a:solidFill>
                <a:latin typeface="Times New Roman" pitchFamily="18" charset="0"/>
                <a:cs typeface="Times New Roman" pitchFamily="18" charset="0"/>
              </a:rPr>
              <a:t>«Светофор»</a:t>
            </a:r>
          </a:p>
          <a:p>
            <a:pPr marL="342900" indent="-342900">
              <a:buAutoNum type="arabicPeriod"/>
            </a:pPr>
            <a:r>
              <a:rPr lang="ru-RU" sz="2400" b="1" i="1" dirty="0" smtClean="0">
                <a:solidFill>
                  <a:srgbClr val="C00000"/>
                </a:solidFill>
                <a:latin typeface="Times New Roman" pitchFamily="18" charset="0"/>
                <a:cs typeface="Times New Roman" pitchFamily="18" charset="0"/>
              </a:rPr>
              <a:t>«Лестница успеха»</a:t>
            </a:r>
          </a:p>
          <a:p>
            <a:pPr marL="342900" indent="-342900">
              <a:buAutoNum type="arabicPeriod"/>
            </a:pPr>
            <a:r>
              <a:rPr lang="ru-RU" sz="2400" b="1" i="1" dirty="0" smtClean="0">
                <a:solidFill>
                  <a:srgbClr val="C00000"/>
                </a:solidFill>
                <a:latin typeface="Times New Roman" pitchFamily="18" charset="0"/>
                <a:cs typeface="Times New Roman" pitchFamily="18" charset="0"/>
              </a:rPr>
              <a:t>«Сигналы рукой»</a:t>
            </a:r>
          </a:p>
          <a:p>
            <a:pPr marL="342900" indent="-342900">
              <a:buAutoNum type="arabicPeriod"/>
            </a:pPr>
            <a:r>
              <a:rPr lang="ru-RU" sz="2400" b="1" i="1" dirty="0" smtClean="0">
                <a:solidFill>
                  <a:srgbClr val="C00000"/>
                </a:solidFill>
                <a:latin typeface="Times New Roman" pitchFamily="18" charset="0"/>
                <a:cs typeface="Times New Roman" pitchFamily="18" charset="0"/>
              </a:rPr>
              <a:t>«Индекс»</a:t>
            </a:r>
            <a:endParaRPr lang="ru-RU" sz="2400" b="1" i="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4095800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7118" y="1548020"/>
            <a:ext cx="4752706" cy="3046988"/>
          </a:xfrm>
          <a:prstGeom prst="rect">
            <a:avLst/>
          </a:prstGeom>
          <a:noFill/>
        </p:spPr>
        <p:txBody>
          <a:bodyPr wrap="square" rtlCol="0">
            <a:spAutoFit/>
          </a:bodyPr>
          <a:lstStyle/>
          <a:p>
            <a:pPr algn="ctr"/>
            <a:r>
              <a:rPr lang="ru-RU" sz="2400" b="1" i="1" dirty="0" smtClean="0">
                <a:solidFill>
                  <a:srgbClr val="FF0000"/>
                </a:solidFill>
                <a:latin typeface="Times New Roman" pitchFamily="18" charset="0"/>
                <a:cs typeface="Times New Roman" pitchFamily="18" charset="0"/>
              </a:rPr>
              <a:t>Важно систематически проводить </a:t>
            </a:r>
            <a:r>
              <a:rPr lang="ru-RU" sz="2400" b="1" i="1" dirty="0" err="1" smtClean="0">
                <a:solidFill>
                  <a:srgbClr val="FF0000"/>
                </a:solidFill>
                <a:latin typeface="Times New Roman" pitchFamily="18" charset="0"/>
                <a:cs typeface="Times New Roman" pitchFamily="18" charset="0"/>
              </a:rPr>
              <a:t>формативное</a:t>
            </a:r>
            <a:r>
              <a:rPr lang="ru-RU" sz="2400" b="1" i="1" dirty="0" smtClean="0">
                <a:solidFill>
                  <a:srgbClr val="FF0000"/>
                </a:solidFill>
                <a:latin typeface="Times New Roman" pitchFamily="18" charset="0"/>
                <a:cs typeface="Times New Roman" pitchFamily="18" charset="0"/>
              </a:rPr>
              <a:t> оценивание, </a:t>
            </a:r>
          </a:p>
          <a:p>
            <a:pPr algn="ctr"/>
            <a:r>
              <a:rPr lang="ru-RU" sz="2400" b="1" i="1" dirty="0" smtClean="0">
                <a:solidFill>
                  <a:srgbClr val="FF0000"/>
                </a:solidFill>
                <a:latin typeface="Times New Roman" pitchFamily="18" charset="0"/>
                <a:cs typeface="Times New Roman" pitchFamily="18" charset="0"/>
              </a:rPr>
              <a:t>так как от качества </a:t>
            </a:r>
            <a:r>
              <a:rPr lang="ru-RU" sz="2400" b="1" i="1" dirty="0" err="1" smtClean="0">
                <a:solidFill>
                  <a:srgbClr val="FF0000"/>
                </a:solidFill>
                <a:latin typeface="Times New Roman" pitchFamily="18" charset="0"/>
                <a:cs typeface="Times New Roman" pitchFamily="18" charset="0"/>
              </a:rPr>
              <a:t>формативного</a:t>
            </a:r>
            <a:r>
              <a:rPr lang="ru-RU" sz="2400" b="1" i="1" dirty="0" smtClean="0">
                <a:solidFill>
                  <a:srgbClr val="FF0000"/>
                </a:solidFill>
                <a:latin typeface="Times New Roman" pitchFamily="18" charset="0"/>
                <a:cs typeface="Times New Roman" pitchFamily="18" charset="0"/>
              </a:rPr>
              <a:t> оценивания зависят</a:t>
            </a:r>
          </a:p>
          <a:p>
            <a:pPr algn="ctr"/>
            <a:r>
              <a:rPr lang="ru-RU" sz="2400" b="1" i="1" dirty="0" smtClean="0">
                <a:solidFill>
                  <a:srgbClr val="FF0000"/>
                </a:solidFill>
                <a:latin typeface="Times New Roman" pitchFamily="18" charset="0"/>
                <a:cs typeface="Times New Roman" pitchFamily="18" charset="0"/>
              </a:rPr>
              <a:t> результаты </a:t>
            </a:r>
            <a:r>
              <a:rPr lang="ru-RU" sz="2400" b="1" i="1" dirty="0" err="1" smtClean="0">
                <a:solidFill>
                  <a:srgbClr val="FF0000"/>
                </a:solidFill>
                <a:latin typeface="Times New Roman" pitchFamily="18" charset="0"/>
                <a:cs typeface="Times New Roman" pitchFamily="18" charset="0"/>
              </a:rPr>
              <a:t>суммативного</a:t>
            </a:r>
            <a:r>
              <a:rPr lang="ru-RU" sz="2400" b="1" i="1" dirty="0" smtClean="0">
                <a:solidFill>
                  <a:srgbClr val="FF0000"/>
                </a:solidFill>
                <a:latin typeface="Times New Roman" pitchFamily="18" charset="0"/>
                <a:cs typeface="Times New Roman" pitchFamily="18" charset="0"/>
              </a:rPr>
              <a:t> оценивания!</a:t>
            </a:r>
            <a:endParaRPr lang="ru-RU" sz="2400" b="1" i="1" dirty="0">
              <a:solidFill>
                <a:srgbClr val="FF0000"/>
              </a:solidFill>
              <a:latin typeface="Times New Roman" pitchFamily="18" charset="0"/>
              <a:cs typeface="Times New Roman" pitchFamily="18" charset="0"/>
            </a:endParaRPr>
          </a:p>
        </p:txBody>
      </p:sp>
      <p:pic>
        <p:nvPicPr>
          <p:cNvPr id="2051" name="Picture 3" descr="C:\Users\User\Desktop\восклицательный знак.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48020"/>
            <a:ext cx="3122184" cy="312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1000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307</TotalTime>
  <Words>2102</Words>
  <Application>Microsoft Office PowerPoint</Application>
  <PresentationFormat>Экран (4:3)</PresentationFormat>
  <Paragraphs>282</Paragraphs>
  <Slides>40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Кнопка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20</cp:revision>
  <dcterms:created xsi:type="dcterms:W3CDTF">2020-10-05T05:15:01Z</dcterms:created>
  <dcterms:modified xsi:type="dcterms:W3CDTF">2020-10-07T08:22:40Z</dcterms:modified>
</cp:coreProperties>
</file>