
<file path=[Content_Types].xml><?xml version="1.0" encoding="utf-8"?>
<Types xmlns="http://schemas.openxmlformats.org/package/2006/content-types">
  <Default Extension="mp3" ContentType="audio/mp3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>
        <p:scale>
          <a:sx n="70" d="100"/>
          <a:sy n="70" d="100"/>
        </p:scale>
        <p:origin x="-147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8D6DA-AD13-47F7-B4CC-4A0A7607342A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CAF7-3E3B-4F32-A36D-C904BEEE62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7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2"/>
            <a:ext cx="8458200" cy="1222375"/>
          </a:xfrm>
          <a:ln>
            <a:noFill/>
          </a:ln>
        </p:spPr>
        <p:txBody>
          <a:bodyPr>
            <a:noAutofit/>
          </a:bodyPr>
          <a:lstStyle/>
          <a:p>
            <a:r>
              <a:rPr lang="kk-KZ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Жақсы кітап- жан азығы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anino_krasivaa_muzyka_bez_slov_(5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uret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278608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e3ad311f-dcc9-4ec9-b127-58b18e5bdcd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785926"/>
            <a:ext cx="287041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500702"/>
            <a:ext cx="7786742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Биылғы жылы кітапхана қоры Жаңа көркем әдебиеттермен және жаратылыстану  білім мазмұны бойынша 11 сынып оқулықтарымен толықтырылды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adc78eea-a1f4-4adb-91e8-99634622e89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1142984"/>
            <a:ext cx="2928958" cy="41195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428728" y="500042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Жақсы кітап сізге, асығыңыз бізге!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0dcd00d6-5475-408b-85d5-34a4bead57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14356"/>
            <a:ext cx="404815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jtr.jpg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71546"/>
            <a:ext cx="3786214" cy="3022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57224" y="4500570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Атап айтсақ танымдық анықтамалық кітаптар”Ғылым”, “Менің алғашқы энциклопедиям” , ”Компьютерлік программалау” , Балаларды  математиканы түсінуге жетелейік”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28e908c-d396-4cf6-a034-703dee1475e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928670"/>
            <a:ext cx="3786214" cy="2524143"/>
          </a:xfrm>
          <a:prstGeom prst="rect">
            <a:avLst/>
          </a:prstGeom>
          <a:ln w="85725" cmpd="sng">
            <a:solidFill>
              <a:schemeClr val="bg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c64d0c28-d8ec-4311-91e2-41504547f0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928670"/>
            <a:ext cx="414406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56ef262b-ec0c-47f9-a139-e4846d36e7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656" y="4000504"/>
            <a:ext cx="440534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7224" y="4000504"/>
            <a:ext cx="39928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mtClean="0"/>
              <a:t>Бастауыш оқушыларына  ертегілер кітабымен толығып жатыр.</a:t>
            </a:r>
            <a:endParaRPr lang="kk-KZ" dirty="0" smtClean="0"/>
          </a:p>
          <a:p>
            <a:r>
              <a:rPr lang="kk-KZ" dirty="0" smtClean="0"/>
              <a:t>Оның ішіндегі: “Қазақ ертегілері”, “</a:t>
            </a:r>
          </a:p>
          <a:p>
            <a:r>
              <a:rPr lang="kk-KZ" dirty="0" smtClean="0"/>
              <a:t>Қобыланды батыр”,т.б.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ec87332-1f09-4771-b843-2218590383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928802"/>
            <a:ext cx="2643206" cy="3414141"/>
          </a:xfrm>
        </p:spPr>
      </p:pic>
      <p:pic>
        <p:nvPicPr>
          <p:cNvPr id="5" name="Рисунок 4" descr="1167190b-9f16-4a4f-a652-ce761f85ad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2571768" cy="3316226"/>
          </a:xfrm>
          <a:prstGeom prst="rect">
            <a:avLst/>
          </a:prstGeom>
        </p:spPr>
      </p:pic>
      <p:pic>
        <p:nvPicPr>
          <p:cNvPr id="6" name="Рисунок 5" descr="e3ad311f-dcc9-4ec9-b127-58b18e5bdcd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428604"/>
            <a:ext cx="275322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71802" y="1000108"/>
            <a:ext cx="27342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“Даналық әліппесі</a:t>
            </a:r>
            <a:r>
              <a:rPr lang="kk-KZ" dirty="0" smtClean="0"/>
              <a:t>”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3929066"/>
            <a:ext cx="264320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“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Қазақтың зергерлік өнері” 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“Қазақ жылқысының тарихы”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3786190"/>
            <a:ext cx="2428892" cy="98488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“Қазақстан қызғалдақтары”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Абай мұрасы ұрпаққа өнеге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f357c0c-3faf-4160-ada6-77c2376cf8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911593"/>
            <a:ext cx="3839108" cy="2946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dc78eea-a1f4-4adb-91e8-99634622e89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142984"/>
            <a:ext cx="371477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000240"/>
            <a:ext cx="4349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“Абайтану”  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“Абай жолы” 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Тарихи тұлғалар</a:t>
            </a:r>
          </a:p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“Мен бір жұмбақ адаммын оны да ойла...”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643050"/>
            <a:ext cx="3686577" cy="37147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Горизонтальный свиток 7"/>
          <p:cNvSpPr/>
          <p:nvPr/>
        </p:nvSpPr>
        <p:spPr>
          <a:xfrm>
            <a:off x="4000496" y="1142984"/>
            <a:ext cx="4572032" cy="471490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Артық білім кітапта, ерінбе оқып көруге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, - деп Абай атамыз айтқандай ілім-білімнің сарқылмас қазынасын ерінбей біліп алуға асығайық. Бар білімнің патшасын тек кітаптан ғана таба алатынымызды ұмытпайық.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split orient="vert"/>
      </p:transition>
    </mc:Choice>
    <mc:Fallback>
      <p:transition spd="slow" advClick="0" advTm="10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236</TotalTime>
  <Words>143</Words>
  <Application>Microsoft Office PowerPoint</Application>
  <PresentationFormat>Экран (4:3)</PresentationFormat>
  <Paragraphs>17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Жақсы кітап- жан азығы</vt:lpstr>
      <vt:lpstr>Презентация PowerPoint</vt:lpstr>
      <vt:lpstr>Презентация PowerPoint</vt:lpstr>
      <vt:lpstr>Презентация PowerPoint</vt:lpstr>
      <vt:lpstr>Презентация PowerPoint</vt:lpstr>
      <vt:lpstr>Абай мұрасы ұрпаққа өнеге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Жақсы кітап- жан азығы</dc:title>
  <dc:creator>User</dc:creator>
  <cp:lastModifiedBy>1</cp:lastModifiedBy>
  <cp:revision>25</cp:revision>
  <dcterms:created xsi:type="dcterms:W3CDTF">2020-10-07T09:43:28Z</dcterms:created>
  <dcterms:modified xsi:type="dcterms:W3CDTF">2020-10-16T06:26:44Z</dcterms:modified>
</cp:coreProperties>
</file>