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F1E083-DC0A-4604-99CB-072EC95394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5405FA-6BF4-4B74-92BE-8317BE47D2F6}">
      <dgm:prSet phldrT="[Текст]"/>
      <dgm:spPr/>
      <dgm:t>
        <a:bodyPr/>
        <a:lstStyle/>
        <a:p>
          <a:r>
            <a:rPr lang="kk-KZ" dirty="0" smtClean="0"/>
            <a:t>Тік төртбұрыш</a:t>
          </a:r>
          <a:endParaRPr lang="ru-RU" dirty="0"/>
        </a:p>
      </dgm:t>
    </dgm:pt>
    <dgm:pt modelId="{9BB06977-C5FF-451D-9975-4E1E1FF794C1}" type="parTrans" cxnId="{B83BCE5F-F465-44F0-85D8-DB540B23E479}">
      <dgm:prSet/>
      <dgm:spPr/>
      <dgm:t>
        <a:bodyPr/>
        <a:lstStyle/>
        <a:p>
          <a:endParaRPr lang="ru-RU"/>
        </a:p>
      </dgm:t>
    </dgm:pt>
    <dgm:pt modelId="{5BCB35D9-CBFF-4202-BC73-10375A87ACE8}" type="sibTrans" cxnId="{B83BCE5F-F465-44F0-85D8-DB540B23E479}">
      <dgm:prSet/>
      <dgm:spPr/>
      <dgm:t>
        <a:bodyPr/>
        <a:lstStyle/>
        <a:p>
          <a:endParaRPr lang="ru-RU"/>
        </a:p>
      </dgm:t>
    </dgm:pt>
    <dgm:pt modelId="{424CF1C5-D626-42B1-970E-D71AB849981D}">
      <dgm:prSet phldrT="[Текст]"/>
      <dgm:spPr/>
      <dgm:t>
        <a:bodyPr/>
        <a:lstStyle/>
        <a:p>
          <a:r>
            <a:rPr lang="kk-KZ" dirty="0" smtClean="0"/>
            <a:t>Ромб</a:t>
          </a:r>
          <a:endParaRPr lang="ru-RU" dirty="0"/>
        </a:p>
      </dgm:t>
    </dgm:pt>
    <dgm:pt modelId="{779DB8F4-6418-4747-BEED-9886C86FD938}" type="parTrans" cxnId="{B816615B-5AB1-491D-B443-9761AE910E6D}">
      <dgm:prSet/>
      <dgm:spPr/>
      <dgm:t>
        <a:bodyPr/>
        <a:lstStyle/>
        <a:p>
          <a:endParaRPr lang="ru-RU"/>
        </a:p>
      </dgm:t>
    </dgm:pt>
    <dgm:pt modelId="{3093EE9D-A347-424C-8AD7-7AF6802355E2}" type="sibTrans" cxnId="{B816615B-5AB1-491D-B443-9761AE910E6D}">
      <dgm:prSet/>
      <dgm:spPr/>
      <dgm:t>
        <a:bodyPr/>
        <a:lstStyle/>
        <a:p>
          <a:endParaRPr lang="ru-RU"/>
        </a:p>
      </dgm:t>
    </dgm:pt>
    <dgm:pt modelId="{8227D86C-131E-44C7-8239-762B1D0AE929}">
      <dgm:prSet phldrT="[Текст]"/>
      <dgm:spPr/>
      <dgm:t>
        <a:bodyPr/>
        <a:lstStyle/>
        <a:p>
          <a:r>
            <a:rPr lang="kk-KZ" dirty="0" smtClean="0"/>
            <a:t>Квадрат</a:t>
          </a:r>
          <a:endParaRPr lang="ru-RU" dirty="0"/>
        </a:p>
      </dgm:t>
    </dgm:pt>
    <dgm:pt modelId="{85A900C2-A19D-4AC8-AF10-4A677ABE925C}" type="parTrans" cxnId="{FF67C7C1-A44C-41E8-B520-0B0AEE3910A5}">
      <dgm:prSet/>
      <dgm:spPr/>
      <dgm:t>
        <a:bodyPr/>
        <a:lstStyle/>
        <a:p>
          <a:endParaRPr lang="ru-RU"/>
        </a:p>
      </dgm:t>
    </dgm:pt>
    <dgm:pt modelId="{8B362403-C215-45D0-861A-670D2E850FFD}" type="sibTrans" cxnId="{FF67C7C1-A44C-41E8-B520-0B0AEE3910A5}">
      <dgm:prSet/>
      <dgm:spPr/>
      <dgm:t>
        <a:bodyPr/>
        <a:lstStyle/>
        <a:p>
          <a:endParaRPr lang="ru-RU"/>
        </a:p>
      </dgm:t>
    </dgm:pt>
    <dgm:pt modelId="{57E12FB6-B6FF-4D81-B9CB-6CBBDDB4BA71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Тік төртбұрыштың барлық бұрыштары тік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373AEFE2-EF58-4B41-8EC2-C86CDFF1C0B0}" type="parTrans" cxnId="{A6C1289E-DE6F-47F4-A1FD-9EBB19FE1284}">
      <dgm:prSet/>
      <dgm:spPr/>
      <dgm:t>
        <a:bodyPr/>
        <a:lstStyle/>
        <a:p>
          <a:endParaRPr lang="ru-RU"/>
        </a:p>
      </dgm:t>
    </dgm:pt>
    <dgm:pt modelId="{D01E2942-228C-4C04-8C03-2E43CB74D592}" type="sibTrans" cxnId="{A6C1289E-DE6F-47F4-A1FD-9EBB19FE1284}">
      <dgm:prSet/>
      <dgm:spPr/>
      <dgm:t>
        <a:bodyPr/>
        <a:lstStyle/>
        <a:p>
          <a:endParaRPr lang="ru-RU"/>
        </a:p>
      </dgm:t>
    </dgm:pt>
    <dgm:pt modelId="{D503C72D-2DFE-4B3E-B03F-48029391B770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Тік төртбұрыштың диагональдары тең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075BBED4-3358-476F-88E2-15AE03EFD830}" type="parTrans" cxnId="{C7347B71-4160-458C-BD19-DDFC7202317F}">
      <dgm:prSet/>
      <dgm:spPr/>
      <dgm:t>
        <a:bodyPr/>
        <a:lstStyle/>
        <a:p>
          <a:endParaRPr lang="ru-RU"/>
        </a:p>
      </dgm:t>
    </dgm:pt>
    <dgm:pt modelId="{ED9FB1C6-6D84-4AAE-9AAA-49F390F218EA}" type="sibTrans" cxnId="{C7347B71-4160-458C-BD19-DDFC7202317F}">
      <dgm:prSet/>
      <dgm:spPr/>
      <dgm:t>
        <a:bodyPr/>
        <a:lstStyle/>
        <a:p>
          <a:endParaRPr lang="ru-RU"/>
        </a:p>
      </dgm:t>
    </dgm:pt>
    <dgm:pt modelId="{1300E30C-F699-46B3-AD3C-4DAE67AC430E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Тік төртбұрыштың қарама-қарсы қабырғалары тең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7D6C1556-2187-400C-B0C1-5D87F3E5CFDE}" type="parTrans" cxnId="{47901AD1-DE3D-41D2-834F-B44C1BAE8E87}">
      <dgm:prSet/>
      <dgm:spPr/>
      <dgm:t>
        <a:bodyPr/>
        <a:lstStyle/>
        <a:p>
          <a:endParaRPr lang="ru-RU"/>
        </a:p>
      </dgm:t>
    </dgm:pt>
    <dgm:pt modelId="{3E78F3D4-D147-4A0D-A49D-7B5DACA51A9B}" type="sibTrans" cxnId="{47901AD1-DE3D-41D2-834F-B44C1BAE8E87}">
      <dgm:prSet/>
      <dgm:spPr/>
      <dgm:t>
        <a:bodyPr/>
        <a:lstStyle/>
        <a:p>
          <a:endParaRPr lang="ru-RU"/>
        </a:p>
      </dgm:t>
    </dgm:pt>
    <dgm:pt modelId="{1D3EF50B-4F80-4A73-BF6E-F5A67CB8F432}">
      <dgm:prSet custT="1"/>
      <dgm:spPr/>
      <dgm:t>
        <a:bodyPr/>
        <a:lstStyle/>
        <a:p>
          <a:endParaRPr lang="ru-RU" sz="2800" dirty="0">
            <a:latin typeface="Arial" pitchFamily="34" charset="0"/>
            <a:cs typeface="Arial" pitchFamily="34" charset="0"/>
          </a:endParaRPr>
        </a:p>
      </dgm:t>
    </dgm:pt>
    <dgm:pt modelId="{BA04FFB6-785E-43D3-89EB-81E1233FBAC1}" type="parTrans" cxnId="{A7947DE7-7D85-4C90-820F-3F8D32223DEE}">
      <dgm:prSet/>
      <dgm:spPr/>
      <dgm:t>
        <a:bodyPr/>
        <a:lstStyle/>
        <a:p>
          <a:endParaRPr lang="ru-RU"/>
        </a:p>
      </dgm:t>
    </dgm:pt>
    <dgm:pt modelId="{361237AD-61D9-4593-BC9E-EBB61F94B3A7}" type="sibTrans" cxnId="{A7947DE7-7D85-4C90-820F-3F8D32223DEE}">
      <dgm:prSet/>
      <dgm:spPr/>
      <dgm:t>
        <a:bodyPr/>
        <a:lstStyle/>
        <a:p>
          <a:endParaRPr lang="ru-RU"/>
        </a:p>
      </dgm:t>
    </dgm:pt>
    <dgm:pt modelId="{CFDC903B-3F01-48E1-B97F-583A39862F83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Тік төртбұрыштың диагональдары қилысу нүктесінде қақ бөлінеді;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EA1211FC-1D90-4D9A-B986-ABA47C63B29C}" type="parTrans" cxnId="{32027EFE-FE0E-4A3D-8018-0E8ECEC2E1BF}">
      <dgm:prSet/>
      <dgm:spPr/>
      <dgm:t>
        <a:bodyPr/>
        <a:lstStyle/>
        <a:p>
          <a:endParaRPr lang="ru-RU"/>
        </a:p>
      </dgm:t>
    </dgm:pt>
    <dgm:pt modelId="{4E9B5BAC-181A-44C4-A13E-66EA9A5E7CE2}" type="sibTrans" cxnId="{32027EFE-FE0E-4A3D-8018-0E8ECEC2E1BF}">
      <dgm:prSet/>
      <dgm:spPr/>
      <dgm:t>
        <a:bodyPr/>
        <a:lstStyle/>
        <a:p>
          <a:endParaRPr lang="ru-RU"/>
        </a:p>
      </dgm:t>
    </dgm:pt>
    <dgm:pt modelId="{B4AD5943-29A5-4162-9FBD-5984CBC46C4C}">
      <dgm:prSet custT="1"/>
      <dgm:spPr/>
      <dgm:t>
        <a:bodyPr/>
        <a:lstStyle/>
        <a:p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5C38BCE-B810-4A20-AC41-35B4E5C28DC0}" type="parTrans" cxnId="{89E18DFF-6E00-4319-9836-A0E3BB0F01D6}">
      <dgm:prSet/>
      <dgm:spPr/>
    </dgm:pt>
    <dgm:pt modelId="{2CF44812-F494-45DE-80DF-6512B6D57858}" type="sibTrans" cxnId="{89E18DFF-6E00-4319-9836-A0E3BB0F01D6}">
      <dgm:prSet/>
      <dgm:spPr/>
    </dgm:pt>
    <dgm:pt modelId="{F9E0B9E9-9F1E-47A6-8D2A-B47D63CB1D66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Ромбтың борлық қабырғалары өзара тең 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25C81FC6-D93A-47D3-A3ED-D08C709E5A21}" type="parTrans" cxnId="{420DEF12-5643-422C-8052-7D95BF8F820C}">
      <dgm:prSet/>
      <dgm:spPr/>
    </dgm:pt>
    <dgm:pt modelId="{276F4E39-1A2D-433C-B200-13D0F024A396}" type="sibTrans" cxnId="{420DEF12-5643-422C-8052-7D95BF8F820C}">
      <dgm:prSet/>
      <dgm:spPr/>
    </dgm:pt>
    <dgm:pt modelId="{A246E2CC-08BB-4C6C-A60A-3DCBE174B70C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Ромбтың диагональдары өзара перпендикуляр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2C8602BF-A852-4C3D-8ACA-57F99EACE475}" type="parTrans" cxnId="{2E4AC2E1-2C50-4C01-9062-EA4782BE703E}">
      <dgm:prSet/>
      <dgm:spPr/>
    </dgm:pt>
    <dgm:pt modelId="{B77E76E7-D174-41B2-8AC8-F2C7E507259E}" type="sibTrans" cxnId="{2E4AC2E1-2C50-4C01-9062-EA4782BE703E}">
      <dgm:prSet/>
      <dgm:spPr/>
    </dgm:pt>
    <dgm:pt modelId="{09C978AC-6852-4044-B3B2-7B9A2C365189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Ромбтың қарама-қарсы бұрыштары тең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C8E01F68-BB5F-456E-9106-A4E5184A3D4A}" type="parTrans" cxnId="{FA03AF46-4952-4131-8540-1B185AA2A088}">
      <dgm:prSet/>
      <dgm:spPr/>
    </dgm:pt>
    <dgm:pt modelId="{C2482D90-AA81-406D-97FD-58F8BD8A6585}" type="sibTrans" cxnId="{FA03AF46-4952-4131-8540-1B185AA2A088}">
      <dgm:prSet/>
      <dgm:spPr/>
    </dgm:pt>
    <dgm:pt modelId="{E5889522-5AE2-440C-A325-AA9EBADBF07A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Ромбтың диагональдары оның бұрыштарын қақ бөледі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8DCC1025-D735-4C7C-9F07-9B891C36CF55}" type="parTrans" cxnId="{B008C4AD-8580-4069-A8AF-9C2A6E6066CA}">
      <dgm:prSet/>
      <dgm:spPr/>
    </dgm:pt>
    <dgm:pt modelId="{9149BF6D-607D-4DE1-912A-D95875B0FD40}" type="sibTrans" cxnId="{B008C4AD-8580-4069-A8AF-9C2A6E6066CA}">
      <dgm:prSet/>
      <dgm:spPr/>
    </dgm:pt>
    <dgm:pt modelId="{E50F8B7F-E27A-4DE6-9EA5-6856364AAE58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Квадраттың барлық қабырғалары тең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DBA3446D-08A6-43F1-B048-56BD2D096F85}" type="parTrans" cxnId="{7773D1D1-FC59-49F4-9204-978C5DD97C27}">
      <dgm:prSet/>
      <dgm:spPr/>
    </dgm:pt>
    <dgm:pt modelId="{AC160CED-0E4B-4ACC-A2EB-F67FA0A98186}" type="sibTrans" cxnId="{7773D1D1-FC59-49F4-9204-978C5DD97C27}">
      <dgm:prSet/>
      <dgm:spPr/>
    </dgm:pt>
    <dgm:pt modelId="{F0C166CA-BC44-4400-ACE9-88CD8FC8E11E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Квадраттың барлық бұрыштары тік болады;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7365C10F-295F-4590-B307-0C3E524FB13E}" type="parTrans" cxnId="{E5470F82-ED96-43E6-9C47-F77669AE97BA}">
      <dgm:prSet/>
      <dgm:spPr/>
    </dgm:pt>
    <dgm:pt modelId="{CA56014A-B9FE-40AF-8066-4CAE838592FB}" type="sibTrans" cxnId="{E5470F82-ED96-43E6-9C47-F77669AE97BA}">
      <dgm:prSet/>
      <dgm:spPr/>
    </dgm:pt>
    <dgm:pt modelId="{A4605C3C-7D02-4DF0-ACCC-221C58455801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Квадраттың диагональдары тең ,өзара перпендикуляр,қиылысу нүктесінде қақ бөлінеді;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20AC0267-1B67-4651-9CA8-F298FB933F60}" type="parTrans" cxnId="{4DCB3796-63D3-4932-A0FB-B5BBA31C9600}">
      <dgm:prSet/>
      <dgm:spPr/>
    </dgm:pt>
    <dgm:pt modelId="{74BB8475-7FC0-4BA5-9392-B51D62F0A9A1}" type="sibTrans" cxnId="{4DCB3796-63D3-4932-A0FB-B5BBA31C9600}">
      <dgm:prSet/>
      <dgm:spPr/>
    </dgm:pt>
    <dgm:pt modelId="{47C19FB3-F684-4BA5-83F7-505001041745}">
      <dgm:prSet custT="1"/>
      <dgm:spPr/>
      <dgm:t>
        <a:bodyPr/>
        <a:lstStyle/>
        <a:p>
          <a:r>
            <a:rPr lang="kk-KZ" sz="1400" dirty="0" smtClean="0">
              <a:latin typeface="Arial" pitchFamily="34" charset="0"/>
              <a:cs typeface="Arial" pitchFamily="34" charset="0"/>
            </a:rPr>
            <a:t>Квадраттың  диагональдары оның бұрыштарын қақ бөледі;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DC856FA-8ABB-4899-8FD5-AF25E025F30A}" type="parTrans" cxnId="{36B4C84F-84FF-43B5-BA9C-F288A40A2375}">
      <dgm:prSet/>
      <dgm:spPr/>
    </dgm:pt>
    <dgm:pt modelId="{8FEE91CD-7179-4CBE-A366-A366F65E39B1}" type="sibTrans" cxnId="{36B4C84F-84FF-43B5-BA9C-F288A40A2375}">
      <dgm:prSet/>
      <dgm:spPr/>
    </dgm:pt>
    <dgm:pt modelId="{0F255A68-E868-42B2-8066-4A91821C50A1}" type="pres">
      <dgm:prSet presAssocID="{7FF1E083-DC0A-4604-99CB-072EC95394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EB32AC-6B6D-4661-8A53-C1BFE57359A9}" type="pres">
      <dgm:prSet presAssocID="{095405FA-6BF4-4B74-92BE-8317BE47D2F6}" presName="parentLin" presStyleCnt="0"/>
      <dgm:spPr/>
    </dgm:pt>
    <dgm:pt modelId="{1C90624E-4CDF-48CB-9EE2-FA2259A2BC3B}" type="pres">
      <dgm:prSet presAssocID="{095405FA-6BF4-4B74-92BE-8317BE47D2F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F217B7F-19D7-487E-AFA5-2843E50B4E16}" type="pres">
      <dgm:prSet presAssocID="{095405FA-6BF4-4B74-92BE-8317BE47D2F6}" presName="parentText" presStyleLbl="node1" presStyleIdx="0" presStyleCnt="3" custScaleX="42857" custScaleY="37989" custLinFactX="-497" custLinFactNeighborX="-100000" custLinFactNeighborY="-45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0A21C-EF15-47D9-B929-C3C94F7BE6DE}" type="pres">
      <dgm:prSet presAssocID="{095405FA-6BF4-4B74-92BE-8317BE47D2F6}" presName="negativeSpace" presStyleCnt="0"/>
      <dgm:spPr/>
    </dgm:pt>
    <dgm:pt modelId="{E1365031-D9B9-4551-BC4A-B1A7656100CB}" type="pres">
      <dgm:prSet presAssocID="{095405FA-6BF4-4B74-92BE-8317BE47D2F6}" presName="childText" presStyleLbl="conFgAcc1" presStyleIdx="0" presStyleCnt="3" custAng="0" custScaleY="97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9B93EB-4D2F-4659-A437-7DE80651EAD4}" type="pres">
      <dgm:prSet presAssocID="{5BCB35D9-CBFF-4202-BC73-10375A87ACE8}" presName="spaceBetweenRectangles" presStyleCnt="0"/>
      <dgm:spPr/>
    </dgm:pt>
    <dgm:pt modelId="{27CE914B-F4BF-4A73-8779-0174A5BABFAE}" type="pres">
      <dgm:prSet presAssocID="{424CF1C5-D626-42B1-970E-D71AB849981D}" presName="parentLin" presStyleCnt="0"/>
      <dgm:spPr/>
    </dgm:pt>
    <dgm:pt modelId="{7D65B813-03E3-488A-8376-9F7F303A66D7}" type="pres">
      <dgm:prSet presAssocID="{424CF1C5-D626-42B1-970E-D71AB849981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B141EFF-2FB9-4583-A4B6-DF9C288FEC7D}" type="pres">
      <dgm:prSet presAssocID="{424CF1C5-D626-42B1-970E-D71AB849981D}" presName="parentText" presStyleLbl="node1" presStyleIdx="1" presStyleCnt="3" custFlipVert="0" custScaleX="25595" custScaleY="429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256814-3AB0-4501-AB69-5FE665D0979C}" type="pres">
      <dgm:prSet presAssocID="{424CF1C5-D626-42B1-970E-D71AB849981D}" presName="negativeSpace" presStyleCnt="0"/>
      <dgm:spPr/>
    </dgm:pt>
    <dgm:pt modelId="{FEB984A0-6242-4E18-9508-4CAA521DFE4F}" type="pres">
      <dgm:prSet presAssocID="{424CF1C5-D626-42B1-970E-D71AB849981D}" presName="childText" presStyleLbl="conFgAcc1" presStyleIdx="1" presStyleCnt="3" custScaleY="1244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5BCA2-A130-4EA9-991D-E0A56F1DB27C}" type="pres">
      <dgm:prSet presAssocID="{3093EE9D-A347-424C-8AD7-7AF6802355E2}" presName="spaceBetweenRectangles" presStyleCnt="0"/>
      <dgm:spPr/>
    </dgm:pt>
    <dgm:pt modelId="{96E44BF5-408C-408F-BA8D-4395E53AE69C}" type="pres">
      <dgm:prSet presAssocID="{8227D86C-131E-44C7-8239-762B1D0AE929}" presName="parentLin" presStyleCnt="0"/>
      <dgm:spPr/>
    </dgm:pt>
    <dgm:pt modelId="{6C928731-CB20-43A6-ACCB-F943DC90366B}" type="pres">
      <dgm:prSet presAssocID="{8227D86C-131E-44C7-8239-762B1D0AE92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FFAA479-AFC7-4345-B628-F2DFE45D0A73}" type="pres">
      <dgm:prSet presAssocID="{8227D86C-131E-44C7-8239-762B1D0AE929}" presName="parentText" presStyleLbl="node1" presStyleIdx="2" presStyleCnt="3" custScaleX="21131" custScaleY="516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04202-2BF7-4699-A4A0-B499589CF380}" type="pres">
      <dgm:prSet presAssocID="{8227D86C-131E-44C7-8239-762B1D0AE929}" presName="negativeSpace" presStyleCnt="0"/>
      <dgm:spPr/>
    </dgm:pt>
    <dgm:pt modelId="{18064F31-A9C5-4682-95A7-BF206BF12061}" type="pres">
      <dgm:prSet presAssocID="{8227D86C-131E-44C7-8239-762B1D0AE92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08C4AD-8580-4069-A8AF-9C2A6E6066CA}" srcId="{424CF1C5-D626-42B1-970E-D71AB849981D}" destId="{E5889522-5AE2-440C-A325-AA9EBADBF07A}" srcOrd="3" destOrd="0" parTransId="{8DCC1025-D735-4C7C-9F07-9B891C36CF55}" sibTransId="{9149BF6D-607D-4DE1-912A-D95875B0FD40}"/>
    <dgm:cxn modelId="{8EB2A244-AF0A-46DC-9F67-4B1FA04E9CE9}" type="presOf" srcId="{8227D86C-131E-44C7-8239-762B1D0AE929}" destId="{6C928731-CB20-43A6-ACCB-F943DC90366B}" srcOrd="0" destOrd="0" presId="urn:microsoft.com/office/officeart/2005/8/layout/list1"/>
    <dgm:cxn modelId="{A3A95994-A29B-4752-94E8-F97096A80C40}" type="presOf" srcId="{F0C166CA-BC44-4400-ACE9-88CD8FC8E11E}" destId="{18064F31-A9C5-4682-95A7-BF206BF12061}" srcOrd="0" destOrd="1" presId="urn:microsoft.com/office/officeart/2005/8/layout/list1"/>
    <dgm:cxn modelId="{4DCB3796-63D3-4932-A0FB-B5BBA31C9600}" srcId="{8227D86C-131E-44C7-8239-762B1D0AE929}" destId="{A4605C3C-7D02-4DF0-ACCC-221C58455801}" srcOrd="2" destOrd="0" parTransId="{20AC0267-1B67-4651-9CA8-F298FB933F60}" sibTransId="{74BB8475-7FC0-4BA5-9392-B51D62F0A9A1}"/>
    <dgm:cxn modelId="{FA03AF46-4952-4131-8540-1B185AA2A088}" srcId="{424CF1C5-D626-42B1-970E-D71AB849981D}" destId="{09C978AC-6852-4044-B3B2-7B9A2C365189}" srcOrd="2" destOrd="0" parTransId="{C8E01F68-BB5F-456E-9106-A4E5184A3D4A}" sibTransId="{C2482D90-AA81-406D-97FD-58F8BD8A6585}"/>
    <dgm:cxn modelId="{A6C1289E-DE6F-47F4-A1FD-9EBB19FE1284}" srcId="{095405FA-6BF4-4B74-92BE-8317BE47D2F6}" destId="{57E12FB6-B6FF-4D81-B9CB-6CBBDDB4BA71}" srcOrd="1" destOrd="0" parTransId="{373AEFE2-EF58-4B41-8EC2-C86CDFF1C0B0}" sibTransId="{D01E2942-228C-4C04-8C03-2E43CB74D592}"/>
    <dgm:cxn modelId="{C7347B71-4160-458C-BD19-DDFC7202317F}" srcId="{095405FA-6BF4-4B74-92BE-8317BE47D2F6}" destId="{D503C72D-2DFE-4B3E-B03F-48029391B770}" srcOrd="2" destOrd="0" parTransId="{075BBED4-3358-476F-88E2-15AE03EFD830}" sibTransId="{ED9FB1C6-6D84-4AAE-9AAA-49F390F218EA}"/>
    <dgm:cxn modelId="{32027EFE-FE0E-4A3D-8018-0E8ECEC2E1BF}" srcId="{095405FA-6BF4-4B74-92BE-8317BE47D2F6}" destId="{CFDC903B-3F01-48E1-B97F-583A39862F83}" srcOrd="4" destOrd="0" parTransId="{EA1211FC-1D90-4D9A-B986-ABA47C63B29C}" sibTransId="{4E9B5BAC-181A-44C4-A13E-66EA9A5E7CE2}"/>
    <dgm:cxn modelId="{FF67C7C1-A44C-41E8-B520-0B0AEE3910A5}" srcId="{7FF1E083-DC0A-4604-99CB-072EC9539449}" destId="{8227D86C-131E-44C7-8239-762B1D0AE929}" srcOrd="2" destOrd="0" parTransId="{85A900C2-A19D-4AC8-AF10-4A677ABE925C}" sibTransId="{8B362403-C215-45D0-861A-670D2E850FFD}"/>
    <dgm:cxn modelId="{9A876BCB-F6C5-4B5E-80CC-54FE28922271}" type="presOf" srcId="{F9E0B9E9-9F1E-47A6-8D2A-B47D63CB1D66}" destId="{FEB984A0-6242-4E18-9508-4CAA521DFE4F}" srcOrd="0" destOrd="0" presId="urn:microsoft.com/office/officeart/2005/8/layout/list1"/>
    <dgm:cxn modelId="{2D29E27C-541C-4A57-9A1B-3A0449E7DF53}" type="presOf" srcId="{57E12FB6-B6FF-4D81-B9CB-6CBBDDB4BA71}" destId="{E1365031-D9B9-4551-BC4A-B1A7656100CB}" srcOrd="0" destOrd="1" presId="urn:microsoft.com/office/officeart/2005/8/layout/list1"/>
    <dgm:cxn modelId="{A5F8AB83-6257-4767-BDAA-623B9A209E30}" type="presOf" srcId="{424CF1C5-D626-42B1-970E-D71AB849981D}" destId="{7D65B813-03E3-488A-8376-9F7F303A66D7}" srcOrd="0" destOrd="0" presId="urn:microsoft.com/office/officeart/2005/8/layout/list1"/>
    <dgm:cxn modelId="{F9535284-AE21-4F82-8522-5DB96B27199D}" type="presOf" srcId="{095405FA-6BF4-4B74-92BE-8317BE47D2F6}" destId="{9F217B7F-19D7-487E-AFA5-2843E50B4E16}" srcOrd="1" destOrd="0" presId="urn:microsoft.com/office/officeart/2005/8/layout/list1"/>
    <dgm:cxn modelId="{C6E67365-84BF-4810-A4EA-2B0356AE6027}" type="presOf" srcId="{E5889522-5AE2-440C-A325-AA9EBADBF07A}" destId="{FEB984A0-6242-4E18-9508-4CAA521DFE4F}" srcOrd="0" destOrd="3" presId="urn:microsoft.com/office/officeart/2005/8/layout/list1"/>
    <dgm:cxn modelId="{0EE5BB0E-E29D-4327-BD2F-D0E1A0385A18}" type="presOf" srcId="{47C19FB3-F684-4BA5-83F7-505001041745}" destId="{18064F31-A9C5-4682-95A7-BF206BF12061}" srcOrd="0" destOrd="3" presId="urn:microsoft.com/office/officeart/2005/8/layout/list1"/>
    <dgm:cxn modelId="{E5470F82-ED96-43E6-9C47-F77669AE97BA}" srcId="{8227D86C-131E-44C7-8239-762B1D0AE929}" destId="{F0C166CA-BC44-4400-ACE9-88CD8FC8E11E}" srcOrd="1" destOrd="0" parTransId="{7365C10F-295F-4590-B307-0C3E524FB13E}" sibTransId="{CA56014A-B9FE-40AF-8066-4CAE838592FB}"/>
    <dgm:cxn modelId="{36B4C84F-84FF-43B5-BA9C-F288A40A2375}" srcId="{8227D86C-131E-44C7-8239-762B1D0AE929}" destId="{47C19FB3-F684-4BA5-83F7-505001041745}" srcOrd="3" destOrd="0" parTransId="{ADC856FA-8ABB-4899-8FD5-AF25E025F30A}" sibTransId="{8FEE91CD-7179-4CBE-A366-A366F65E39B1}"/>
    <dgm:cxn modelId="{8754CCA5-6473-4983-9B45-C8D618809EDA}" type="presOf" srcId="{D503C72D-2DFE-4B3E-B03F-48029391B770}" destId="{E1365031-D9B9-4551-BC4A-B1A7656100CB}" srcOrd="0" destOrd="2" presId="urn:microsoft.com/office/officeart/2005/8/layout/list1"/>
    <dgm:cxn modelId="{2E4AC2E1-2C50-4C01-9062-EA4782BE703E}" srcId="{424CF1C5-D626-42B1-970E-D71AB849981D}" destId="{A246E2CC-08BB-4C6C-A60A-3DCBE174B70C}" srcOrd="1" destOrd="0" parTransId="{2C8602BF-A852-4C3D-8ACA-57F99EACE475}" sibTransId="{B77E76E7-D174-41B2-8AC8-F2C7E507259E}"/>
    <dgm:cxn modelId="{6726F3CE-E62E-4F8C-A3B2-AD57DFB54F80}" type="presOf" srcId="{E50F8B7F-E27A-4DE6-9EA5-6856364AAE58}" destId="{18064F31-A9C5-4682-95A7-BF206BF12061}" srcOrd="0" destOrd="0" presId="urn:microsoft.com/office/officeart/2005/8/layout/list1"/>
    <dgm:cxn modelId="{0D296B9C-D15A-4AAD-AC89-83FAAEB66D3F}" type="presOf" srcId="{7FF1E083-DC0A-4604-99CB-072EC9539449}" destId="{0F255A68-E868-42B2-8066-4A91821C50A1}" srcOrd="0" destOrd="0" presId="urn:microsoft.com/office/officeart/2005/8/layout/list1"/>
    <dgm:cxn modelId="{B83BCE5F-F465-44F0-85D8-DB540B23E479}" srcId="{7FF1E083-DC0A-4604-99CB-072EC9539449}" destId="{095405FA-6BF4-4B74-92BE-8317BE47D2F6}" srcOrd="0" destOrd="0" parTransId="{9BB06977-C5FF-451D-9975-4E1E1FF794C1}" sibTransId="{5BCB35D9-CBFF-4202-BC73-10375A87ACE8}"/>
    <dgm:cxn modelId="{420DEF12-5643-422C-8052-7D95BF8F820C}" srcId="{424CF1C5-D626-42B1-970E-D71AB849981D}" destId="{F9E0B9E9-9F1E-47A6-8D2A-B47D63CB1D66}" srcOrd="0" destOrd="0" parTransId="{25C81FC6-D93A-47D3-A3ED-D08C709E5A21}" sibTransId="{276F4E39-1A2D-433C-B200-13D0F024A396}"/>
    <dgm:cxn modelId="{42D79A9C-08B4-481D-AD86-6A9A35D68ED5}" type="presOf" srcId="{B4AD5943-29A5-4162-9FBD-5984CBC46C4C}" destId="{E1365031-D9B9-4551-BC4A-B1A7656100CB}" srcOrd="0" destOrd="0" presId="urn:microsoft.com/office/officeart/2005/8/layout/list1"/>
    <dgm:cxn modelId="{7773D1D1-FC59-49F4-9204-978C5DD97C27}" srcId="{8227D86C-131E-44C7-8239-762B1D0AE929}" destId="{E50F8B7F-E27A-4DE6-9EA5-6856364AAE58}" srcOrd="0" destOrd="0" parTransId="{DBA3446D-08A6-43F1-B048-56BD2D096F85}" sibTransId="{AC160CED-0E4B-4ACC-A2EB-F67FA0A98186}"/>
    <dgm:cxn modelId="{127A59A0-7811-46D2-B698-4400A38B9BEA}" type="presOf" srcId="{A4605C3C-7D02-4DF0-ACCC-221C58455801}" destId="{18064F31-A9C5-4682-95A7-BF206BF12061}" srcOrd="0" destOrd="2" presId="urn:microsoft.com/office/officeart/2005/8/layout/list1"/>
    <dgm:cxn modelId="{0A3CDB2C-A18E-47A4-A419-C9E5903BE780}" type="presOf" srcId="{8227D86C-131E-44C7-8239-762B1D0AE929}" destId="{DFFAA479-AFC7-4345-B628-F2DFE45D0A73}" srcOrd="1" destOrd="0" presId="urn:microsoft.com/office/officeart/2005/8/layout/list1"/>
    <dgm:cxn modelId="{D5FA5B22-6444-439C-9143-3FCE4D82F644}" type="presOf" srcId="{A246E2CC-08BB-4C6C-A60A-3DCBE174B70C}" destId="{FEB984A0-6242-4E18-9508-4CAA521DFE4F}" srcOrd="0" destOrd="1" presId="urn:microsoft.com/office/officeart/2005/8/layout/list1"/>
    <dgm:cxn modelId="{B816615B-5AB1-491D-B443-9761AE910E6D}" srcId="{7FF1E083-DC0A-4604-99CB-072EC9539449}" destId="{424CF1C5-D626-42B1-970E-D71AB849981D}" srcOrd="1" destOrd="0" parTransId="{779DB8F4-6418-4747-BEED-9886C86FD938}" sibTransId="{3093EE9D-A347-424C-8AD7-7AF6802355E2}"/>
    <dgm:cxn modelId="{DB0C7E67-83F5-4332-A55E-8EC729780ADE}" type="presOf" srcId="{095405FA-6BF4-4B74-92BE-8317BE47D2F6}" destId="{1C90624E-4CDF-48CB-9EE2-FA2259A2BC3B}" srcOrd="0" destOrd="0" presId="urn:microsoft.com/office/officeart/2005/8/layout/list1"/>
    <dgm:cxn modelId="{A7947DE7-7D85-4C90-820F-3F8D32223DEE}" srcId="{095405FA-6BF4-4B74-92BE-8317BE47D2F6}" destId="{1D3EF50B-4F80-4A73-BF6E-F5A67CB8F432}" srcOrd="5" destOrd="0" parTransId="{BA04FFB6-785E-43D3-89EB-81E1233FBAC1}" sibTransId="{361237AD-61D9-4593-BC9E-EBB61F94B3A7}"/>
    <dgm:cxn modelId="{47901AD1-DE3D-41D2-834F-B44C1BAE8E87}" srcId="{095405FA-6BF4-4B74-92BE-8317BE47D2F6}" destId="{1300E30C-F699-46B3-AD3C-4DAE67AC430E}" srcOrd="3" destOrd="0" parTransId="{7D6C1556-2187-400C-B0C1-5D87F3E5CFDE}" sibTransId="{3E78F3D4-D147-4A0D-A49D-7B5DACA51A9B}"/>
    <dgm:cxn modelId="{8BC30CBE-6BD1-4590-A81F-B0749100794C}" type="presOf" srcId="{1D3EF50B-4F80-4A73-BF6E-F5A67CB8F432}" destId="{E1365031-D9B9-4551-BC4A-B1A7656100CB}" srcOrd="0" destOrd="5" presId="urn:microsoft.com/office/officeart/2005/8/layout/list1"/>
    <dgm:cxn modelId="{6A41FC31-4119-4FF4-B262-F6BFE5AAACEB}" type="presOf" srcId="{424CF1C5-D626-42B1-970E-D71AB849981D}" destId="{AB141EFF-2FB9-4583-A4B6-DF9C288FEC7D}" srcOrd="1" destOrd="0" presId="urn:microsoft.com/office/officeart/2005/8/layout/list1"/>
    <dgm:cxn modelId="{89E18DFF-6E00-4319-9836-A0E3BB0F01D6}" srcId="{095405FA-6BF4-4B74-92BE-8317BE47D2F6}" destId="{B4AD5943-29A5-4162-9FBD-5984CBC46C4C}" srcOrd="0" destOrd="0" parTransId="{A5C38BCE-B810-4A20-AC41-35B4E5C28DC0}" sibTransId="{2CF44812-F494-45DE-80DF-6512B6D57858}"/>
    <dgm:cxn modelId="{3BE4DA0B-6706-4EC9-85F1-BC444C1950AA}" type="presOf" srcId="{1300E30C-F699-46B3-AD3C-4DAE67AC430E}" destId="{E1365031-D9B9-4551-BC4A-B1A7656100CB}" srcOrd="0" destOrd="3" presId="urn:microsoft.com/office/officeart/2005/8/layout/list1"/>
    <dgm:cxn modelId="{90D27EF0-DA7F-4587-89A2-4035135458E0}" type="presOf" srcId="{09C978AC-6852-4044-B3B2-7B9A2C365189}" destId="{FEB984A0-6242-4E18-9508-4CAA521DFE4F}" srcOrd="0" destOrd="2" presId="urn:microsoft.com/office/officeart/2005/8/layout/list1"/>
    <dgm:cxn modelId="{8B4BF711-9125-426B-95BC-7D83F0D54BF7}" type="presOf" srcId="{CFDC903B-3F01-48E1-B97F-583A39862F83}" destId="{E1365031-D9B9-4551-BC4A-B1A7656100CB}" srcOrd="0" destOrd="4" presId="urn:microsoft.com/office/officeart/2005/8/layout/list1"/>
    <dgm:cxn modelId="{E407CD07-1A32-46F6-A2A5-487971C8A87E}" type="presParOf" srcId="{0F255A68-E868-42B2-8066-4A91821C50A1}" destId="{4CEB32AC-6B6D-4661-8A53-C1BFE57359A9}" srcOrd="0" destOrd="0" presId="urn:microsoft.com/office/officeart/2005/8/layout/list1"/>
    <dgm:cxn modelId="{7CCF9A34-F2EA-4BFA-B3F5-51CAB2C1A045}" type="presParOf" srcId="{4CEB32AC-6B6D-4661-8A53-C1BFE57359A9}" destId="{1C90624E-4CDF-48CB-9EE2-FA2259A2BC3B}" srcOrd="0" destOrd="0" presId="urn:microsoft.com/office/officeart/2005/8/layout/list1"/>
    <dgm:cxn modelId="{F1F5611E-DAB2-43C8-AB27-2DC030CD0921}" type="presParOf" srcId="{4CEB32AC-6B6D-4661-8A53-C1BFE57359A9}" destId="{9F217B7F-19D7-487E-AFA5-2843E50B4E16}" srcOrd="1" destOrd="0" presId="urn:microsoft.com/office/officeart/2005/8/layout/list1"/>
    <dgm:cxn modelId="{F3680751-ECEC-4198-AB8C-E1454696EB71}" type="presParOf" srcId="{0F255A68-E868-42B2-8066-4A91821C50A1}" destId="{73B0A21C-EF15-47D9-B929-C3C94F7BE6DE}" srcOrd="1" destOrd="0" presId="urn:microsoft.com/office/officeart/2005/8/layout/list1"/>
    <dgm:cxn modelId="{AF084EA8-4525-49CF-BDC2-879123569742}" type="presParOf" srcId="{0F255A68-E868-42B2-8066-4A91821C50A1}" destId="{E1365031-D9B9-4551-BC4A-B1A7656100CB}" srcOrd="2" destOrd="0" presId="urn:microsoft.com/office/officeart/2005/8/layout/list1"/>
    <dgm:cxn modelId="{B628A04C-406D-440E-AF9A-3789BAAC4A86}" type="presParOf" srcId="{0F255A68-E868-42B2-8066-4A91821C50A1}" destId="{9C9B93EB-4D2F-4659-A437-7DE80651EAD4}" srcOrd="3" destOrd="0" presId="urn:microsoft.com/office/officeart/2005/8/layout/list1"/>
    <dgm:cxn modelId="{A77EBB94-0A2E-4E81-BC6E-C39C26726000}" type="presParOf" srcId="{0F255A68-E868-42B2-8066-4A91821C50A1}" destId="{27CE914B-F4BF-4A73-8779-0174A5BABFAE}" srcOrd="4" destOrd="0" presId="urn:microsoft.com/office/officeart/2005/8/layout/list1"/>
    <dgm:cxn modelId="{4E879744-E5D3-4F1A-8F81-1B64A8E850D0}" type="presParOf" srcId="{27CE914B-F4BF-4A73-8779-0174A5BABFAE}" destId="{7D65B813-03E3-488A-8376-9F7F303A66D7}" srcOrd="0" destOrd="0" presId="urn:microsoft.com/office/officeart/2005/8/layout/list1"/>
    <dgm:cxn modelId="{040B5CA2-A3FC-44FE-829F-E9FBDF9493FC}" type="presParOf" srcId="{27CE914B-F4BF-4A73-8779-0174A5BABFAE}" destId="{AB141EFF-2FB9-4583-A4B6-DF9C288FEC7D}" srcOrd="1" destOrd="0" presId="urn:microsoft.com/office/officeart/2005/8/layout/list1"/>
    <dgm:cxn modelId="{B64A5C98-C088-41FD-A757-8C890980CEAD}" type="presParOf" srcId="{0F255A68-E868-42B2-8066-4A91821C50A1}" destId="{BA256814-3AB0-4501-AB69-5FE665D0979C}" srcOrd="5" destOrd="0" presId="urn:microsoft.com/office/officeart/2005/8/layout/list1"/>
    <dgm:cxn modelId="{303D2887-A034-4A7F-8C56-AAB672EC8561}" type="presParOf" srcId="{0F255A68-E868-42B2-8066-4A91821C50A1}" destId="{FEB984A0-6242-4E18-9508-4CAA521DFE4F}" srcOrd="6" destOrd="0" presId="urn:microsoft.com/office/officeart/2005/8/layout/list1"/>
    <dgm:cxn modelId="{F7786DA7-FF1C-47DF-AA18-25A1F4464BB2}" type="presParOf" srcId="{0F255A68-E868-42B2-8066-4A91821C50A1}" destId="{F825BCA2-A130-4EA9-991D-E0A56F1DB27C}" srcOrd="7" destOrd="0" presId="urn:microsoft.com/office/officeart/2005/8/layout/list1"/>
    <dgm:cxn modelId="{FE03FB43-EFE4-46C1-8333-D675E383B048}" type="presParOf" srcId="{0F255A68-E868-42B2-8066-4A91821C50A1}" destId="{96E44BF5-408C-408F-BA8D-4395E53AE69C}" srcOrd="8" destOrd="0" presId="urn:microsoft.com/office/officeart/2005/8/layout/list1"/>
    <dgm:cxn modelId="{75A3FADE-0CA2-441C-A132-519C52701810}" type="presParOf" srcId="{96E44BF5-408C-408F-BA8D-4395E53AE69C}" destId="{6C928731-CB20-43A6-ACCB-F943DC90366B}" srcOrd="0" destOrd="0" presId="urn:microsoft.com/office/officeart/2005/8/layout/list1"/>
    <dgm:cxn modelId="{7A2432B0-A392-49FD-92A8-CBCBEF18DCE8}" type="presParOf" srcId="{96E44BF5-408C-408F-BA8D-4395E53AE69C}" destId="{DFFAA479-AFC7-4345-B628-F2DFE45D0A73}" srcOrd="1" destOrd="0" presId="urn:microsoft.com/office/officeart/2005/8/layout/list1"/>
    <dgm:cxn modelId="{7458CA0C-C305-4429-A1BC-13EB98547B7F}" type="presParOf" srcId="{0F255A68-E868-42B2-8066-4A91821C50A1}" destId="{BF404202-2BF7-4699-A4A0-B499589CF380}" srcOrd="9" destOrd="0" presId="urn:microsoft.com/office/officeart/2005/8/layout/list1"/>
    <dgm:cxn modelId="{06CB5352-F84C-4817-A906-AFD53B298970}" type="presParOf" srcId="{0F255A68-E868-42B2-8066-4A91821C50A1}" destId="{18064F31-A9C5-4682-95A7-BF206BF12061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D1328-C084-4F63-8693-02EBE1251A2E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93D1A-7E91-4086-BA46-306917D1D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15370" cy="4572032"/>
          </a:xfrm>
        </p:spPr>
        <p:txBody>
          <a:bodyPr>
            <a:noAutofit/>
          </a:bodyPr>
          <a:lstStyle/>
          <a:p>
            <a:pPr algn="l"/>
            <a:r>
              <a:rPr lang="kk-KZ" sz="2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Сабақтың тақырыбы:</a:t>
            </a: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Тік төртбұрыш,ромб,квадрат және олардың      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қасиеттері</a:t>
            </a:r>
            <a:r>
              <a:rPr lang="kk-KZ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kk-KZ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Сабақтың мақсаты: </a:t>
            </a: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-Тік төртбұрыш, ромб, квадрат және олардың 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түрлерін,элементтерін үйрету;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-Олардың қасиеттерін қолданып,теоремаларды дәлелдеу;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-Теоремаларды қолданып есептер шығаруға дағдылану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Күтілетін нәтиже: </a:t>
            </a: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-Тік төртбүрыш,ромб квадрат және олардың қасиеттерін,элементтерін үйренеді;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-Олардың қасиеттерін қолданып,теоремаларды дәлелдейді;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-Есептер шығаруда теоремаларды тиімді қолданады;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kk-KZ" sz="2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Қолданылатын модульдер:</a:t>
            </a:r>
            <a: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Сыни тұрғыдан ойлауға үйрету,оқыту мен оқуда АКТ-ы пайдалану,оқыту үшін бағалау және оқуды бағалау,оқытуды басқару және көшбасшылық;</a:t>
            </a:r>
            <a:br>
              <a:rPr lang="kk-KZ" sz="2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sz="2000" dirty="0">
              <a:solidFill>
                <a:schemeClr val="tx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5072074"/>
            <a:ext cx="1928826" cy="92869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6" name="Блок-схема: данные 5"/>
          <p:cNvSpPr/>
          <p:nvPr/>
        </p:nvSpPr>
        <p:spPr>
          <a:xfrm>
            <a:off x="3857620" y="5000636"/>
            <a:ext cx="1571636" cy="1071570"/>
          </a:xfrm>
          <a:prstGeom prst="flowChartInputOutp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643702" y="5000636"/>
            <a:ext cx="1271590" cy="1071570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401080" cy="6357982"/>
          </a:xfrm>
        </p:spPr>
        <p:txBody>
          <a:bodyPr/>
          <a:lstStyle/>
          <a:p>
            <a:pPr>
              <a:buNone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Тік төртбұрыш деп барлық бұрыштары тік болатын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параллелограмды атайды.</a:t>
            </a:r>
          </a:p>
          <a:p>
            <a:pPr>
              <a:buNone/>
            </a:pPr>
            <a:endParaRPr lang="kk-KZ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kk-KZ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1.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Тік төртбүрыштың диагональдары тең болады. </a:t>
            </a:r>
          </a:p>
          <a:p>
            <a:pPr>
              <a:buNone/>
            </a:pPr>
            <a:r>
              <a:rPr lang="kk-KZ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Дәлелдеуі.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AC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және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кесінділері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ABCD 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тік төртбұрышының диагональдары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∆ABC 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∆ACD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-тік бұрышты үшбұрыштар.Олардың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</a:t>
            </a:r>
            <a:endParaRPr lang="kk-KZ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катеті ортақ  және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AB=CD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.Онда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∆ BAD=∆CDA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Олай болса,бұл үшбұрыштың гипотенузалары да тең: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AC=BD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						</a:t>
            </a:r>
            <a:r>
              <a:rPr lang="kk-KZ" sz="28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Теорема дәлелденді.   </a:t>
            </a:r>
            <a:endParaRPr lang="en-US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2800" dirty="0" smtClean="0">
                <a:latin typeface="Arial" pitchFamily="34" charset="0"/>
                <a:cs typeface="Arial" pitchFamily="34" charset="0"/>
              </a:rPr>
              <a:t>						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		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928670"/>
            <a:ext cx="2286016" cy="7858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5074" y="5286388"/>
            <a:ext cx="1928826" cy="9286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1571612"/>
            <a:ext cx="142876" cy="1428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flipV="1">
            <a:off x="4714876" y="928670"/>
            <a:ext cx="142876" cy="1428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58016" y="1571612"/>
            <a:ext cx="142876" cy="1428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58016" y="928670"/>
            <a:ext cx="142876" cy="1428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215074" y="5286388"/>
            <a:ext cx="192882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215074" y="5286388"/>
            <a:ext cx="192882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929322" y="51435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61555" y="2967335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43900" y="5072074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143900" y="6072206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929322" y="607220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/>
          <a:lstStyle/>
          <a:p>
            <a:pPr>
              <a:buNone/>
            </a:pPr>
            <a:r>
              <a:rPr lang="kk-KZ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2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.(кері теорема).Диагоналдары тең параллелограмм тік төртбұрыш болады.</a:t>
            </a:r>
          </a:p>
          <a:p>
            <a:pPr>
              <a:buNone/>
            </a:pPr>
            <a:r>
              <a:rPr lang="kk-KZ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Дәлелдеуі.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параллелограмының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диагональдары тең болсын: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AC=BD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.Онда үш қабырғасы бойынша</a:t>
            </a: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 ∆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ABD=</a:t>
            </a: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∆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DCA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.Олай болса,</a:t>
            </a:r>
            <a:endParaRPr lang="en-US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ے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BAD=</a:t>
            </a: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 ے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CDA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.Ал параллелограмныңіргелес екі бұрышының қосындысы 180°-қа тең болғандықтан, </a:t>
            </a: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ے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ABC=</a:t>
            </a:r>
            <a:r>
              <a:rPr lang="ar-AE" sz="2800" dirty="0" smtClean="0">
                <a:solidFill>
                  <a:schemeClr val="tx2"/>
                </a:solidFill>
                <a:latin typeface="AMGDT"/>
                <a:cs typeface="Arial" pitchFamily="34" charset="0"/>
              </a:rPr>
              <a:t> ے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BCD=90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°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болатындығын көруге болады.Яғни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ABCD</a:t>
            </a:r>
            <a:r>
              <a:rPr lang="kk-KZ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параллелограмы-тік төртбұрыш.Теорема дәлелденді</a:t>
            </a:r>
            <a:r>
              <a:rPr lang="kk-KZ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864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Ромб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деп барлық қабырғалары өзара тең параллелограмды айтады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3.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Ромбының диагональдары өзара перпендикуляр және оның бұрыштарын қақ бөледі.</a:t>
            </a:r>
          </a:p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Дәлелдеуі.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ABCD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-ромб.Онда 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үшбұрышы тең бүйірлі және</a:t>
            </a:r>
            <a:r>
              <a:rPr lang="kk-KZ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диагоналі 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төбесінен жүргізілген 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 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медианасын қамтиды,яғни</a:t>
            </a:r>
            <a:r>
              <a:rPr lang="kk-KZ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әрі биссектриса,әрі биіктік болады.Сондықтан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BD ┴ AC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.Теорема дәлелденді.</a:t>
            </a: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				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               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4929190" y="3857628"/>
            <a:ext cx="1928826" cy="1428760"/>
          </a:xfrm>
          <a:prstGeom prst="parallelogram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5179223" y="3964785"/>
            <a:ext cx="1428760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929190" y="3857628"/>
            <a:ext cx="1928826" cy="142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5500694" y="4143380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5572132" y="4214818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6072198" y="4786322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6143636" y="4857760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5429256" y="4786322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6215074" y="4214818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29454" y="364331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52149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929190" y="35718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572264" y="52149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9058" y="3071810"/>
            <a:ext cx="2143140" cy="17859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k-K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Квадрат</a:t>
            </a: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деп барлық қабырғалары тең тік төртбұрышты атайды.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1.Квадраттың барлық бұрыштары тік.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2.Квадраттың барлық қабырғалары тең.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3.Квадраттың диагональдарытең,өзара перпендикуляр,қиылысу нүктесінде қақ бөлінеді және квадраттың бұрыштарын да қақ бөледі.</a:t>
            </a: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       			  </a:t>
            </a:r>
          </a:p>
          <a:p>
            <a:pPr>
              <a:buNone/>
            </a:pP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	                             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				</a:t>
            </a:r>
            <a:endParaRPr lang="ru-RU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929058" y="3071810"/>
            <a:ext cx="2143140" cy="1785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929058" y="3071810"/>
            <a:ext cx="2143140" cy="1785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357686" y="3429000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429124" y="3500438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5357818" y="4214818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429256" y="4286256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4429124" y="4357694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4500562" y="4286256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5286380" y="3571876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5357818" y="3500438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71868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143636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143636" y="47863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571868" y="47863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072066" y="378619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66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515352" cy="6286544"/>
          </a:xfrm>
        </p:spPr>
        <p:txBody>
          <a:bodyPr/>
          <a:lstStyle/>
          <a:p>
            <a:pPr algn="ctr">
              <a:buNone/>
            </a:pPr>
            <a:r>
              <a:rPr lang="kk-KZ" sz="2400" dirty="0" smtClean="0">
                <a:solidFill>
                  <a:srgbClr val="FF0000"/>
                </a:solidFill>
              </a:rPr>
              <a:t>Оқулықпен жұмыс</a:t>
            </a:r>
          </a:p>
          <a:p>
            <a:pPr>
              <a:buNone/>
            </a:pPr>
            <a:r>
              <a:rPr lang="kk-KZ" sz="2000" dirty="0" smtClean="0"/>
              <a:t>№77</a:t>
            </a:r>
            <a:endParaRPr lang="en-US" sz="2000" dirty="0" smtClean="0"/>
          </a:p>
          <a:p>
            <a:pPr>
              <a:buNone/>
            </a:pPr>
            <a:r>
              <a:rPr lang="kk-KZ" sz="2000" dirty="0" smtClean="0"/>
              <a:t>Екі бұрышы тік болып келген төртбұрыштар тік               төртбұрыш бола бермейді.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kk-KZ" sz="2000" dirty="0" smtClean="0"/>
          </a:p>
          <a:p>
            <a:pPr>
              <a:buNone/>
            </a:pPr>
            <a:r>
              <a:rPr lang="kk-KZ" sz="2000" dirty="0" smtClean="0"/>
              <a:t>№83</a:t>
            </a:r>
          </a:p>
          <a:p>
            <a:pPr>
              <a:buNone/>
            </a:pPr>
            <a:r>
              <a:rPr lang="kk-KZ" sz="2000" dirty="0" smtClean="0"/>
              <a:t>Диагональдары перпендикуляр төртбұрыш  ромб та,квадрат та бола алады,№4 теоремада ромбының диагональдары перпендикуляр болатыны айтылған.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Блок-схема: ручной ввод 5"/>
          <p:cNvSpPr/>
          <p:nvPr/>
        </p:nvSpPr>
        <p:spPr>
          <a:xfrm>
            <a:off x="4643438" y="1643050"/>
            <a:ext cx="2000264" cy="1143008"/>
          </a:xfrm>
          <a:prstGeom prst="flowChartManualInp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286248" y="27146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15140" y="27146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86248" y="16430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715140" y="128586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500826" y="2571744"/>
            <a:ext cx="142876" cy="214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43438" y="2571744"/>
            <a:ext cx="142876" cy="214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143108" y="4643446"/>
            <a:ext cx="914400" cy="914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9051357">
            <a:off x="5286380" y="4786322"/>
            <a:ext cx="914400" cy="914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2143108" y="4643446"/>
            <a:ext cx="928694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2143108" y="4643446"/>
            <a:ext cx="928694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072066" y="5214950"/>
            <a:ext cx="1285884" cy="714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5107785" y="5179231"/>
            <a:ext cx="1285884" cy="714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7930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000" dirty="0" smtClean="0"/>
              <a:t>№87</a:t>
            </a:r>
          </a:p>
          <a:p>
            <a:pPr>
              <a:buNone/>
            </a:pPr>
            <a:r>
              <a:rPr lang="en-US" sz="2000" dirty="0" smtClean="0"/>
              <a:t>                                               </a:t>
            </a:r>
            <a:r>
              <a:rPr lang="kk-KZ" sz="2000" dirty="0" smtClean="0"/>
              <a:t>Берілгені:</a:t>
            </a:r>
            <a:r>
              <a:rPr lang="en-US" sz="2000" dirty="0" smtClean="0"/>
              <a:t>ABCD </a:t>
            </a:r>
            <a:r>
              <a:rPr lang="kk-KZ" sz="2000" dirty="0" smtClean="0"/>
              <a:t>тік төртбұрыш</a:t>
            </a:r>
          </a:p>
          <a:p>
            <a:pPr>
              <a:buNone/>
            </a:pPr>
            <a:r>
              <a:rPr lang="kk-KZ" sz="2000" dirty="0" smtClean="0"/>
              <a:t>                                                               </a:t>
            </a:r>
            <a:r>
              <a:rPr lang="en-US" sz="2000" dirty="0" smtClean="0"/>
              <a:t>AE</a:t>
            </a:r>
            <a:r>
              <a:rPr lang="kk-KZ" sz="2000" dirty="0" smtClean="0"/>
              <a:t>-биссектриса</a:t>
            </a:r>
          </a:p>
          <a:p>
            <a:pPr>
              <a:buNone/>
            </a:pPr>
            <a:r>
              <a:rPr lang="kk-KZ" sz="2000" dirty="0" smtClean="0"/>
              <a:t>                                                               </a:t>
            </a:r>
            <a:r>
              <a:rPr lang="en-US" sz="2000" dirty="0" smtClean="0"/>
              <a:t>AB=CD=10</a:t>
            </a:r>
            <a:r>
              <a:rPr lang="kk-KZ" sz="2000" dirty="0" smtClean="0"/>
              <a:t>см</a:t>
            </a:r>
          </a:p>
          <a:p>
            <a:pPr>
              <a:buNone/>
            </a:pPr>
            <a:r>
              <a:rPr lang="kk-KZ" sz="2000" dirty="0" smtClean="0"/>
              <a:t>                                                               </a:t>
            </a:r>
            <a:r>
              <a:rPr lang="en-US" sz="2000" dirty="0" smtClean="0"/>
              <a:t>BE=EC</a:t>
            </a:r>
            <a:endParaRPr lang="kk-KZ" sz="2000" dirty="0" smtClean="0"/>
          </a:p>
          <a:p>
            <a:pPr>
              <a:buNone/>
            </a:pPr>
            <a:r>
              <a:rPr lang="kk-KZ" sz="2000" dirty="0" smtClean="0"/>
              <a:t>                                               Табу керек:</a:t>
            </a:r>
            <a:r>
              <a:rPr lang="en-US" sz="2000" dirty="0" smtClean="0"/>
              <a:t>ABCD </a:t>
            </a:r>
            <a:r>
              <a:rPr lang="kk-KZ" sz="2000" dirty="0" smtClean="0"/>
              <a:t>периметрін.</a:t>
            </a:r>
          </a:p>
          <a:p>
            <a:pPr>
              <a:buNone/>
            </a:pPr>
            <a:endParaRPr lang="kk-KZ" sz="2000" dirty="0" smtClean="0"/>
          </a:p>
          <a:p>
            <a:pPr>
              <a:buNone/>
            </a:pPr>
            <a:r>
              <a:rPr lang="kk-KZ" sz="2000" dirty="0" smtClean="0"/>
              <a:t>Шешуі:</a:t>
            </a:r>
          </a:p>
          <a:p>
            <a:pPr>
              <a:buNone/>
            </a:pPr>
            <a:r>
              <a:rPr lang="en-US" sz="2000" dirty="0" smtClean="0"/>
              <a:t>AE </a:t>
            </a:r>
            <a:r>
              <a:rPr lang="kk-KZ" sz="2000" dirty="0" smtClean="0"/>
              <a:t>қиюшы түзу,</a:t>
            </a:r>
            <a:r>
              <a:rPr lang="en-US" sz="2000" dirty="0" smtClean="0"/>
              <a:t>AD//BC </a:t>
            </a:r>
            <a:r>
              <a:rPr lang="kk-KZ" sz="2000" dirty="0" smtClean="0"/>
              <a:t>түзулер. </a:t>
            </a:r>
            <a:r>
              <a:rPr lang="ar-AE" sz="2000" dirty="0" smtClean="0">
                <a:latin typeface="Arial"/>
                <a:cs typeface="Arial"/>
              </a:rPr>
              <a:t>ے</a:t>
            </a:r>
            <a:r>
              <a:rPr lang="en-US" sz="2000" dirty="0" smtClean="0"/>
              <a:t>CEA </a:t>
            </a:r>
            <a:r>
              <a:rPr lang="kk-KZ" sz="2000" dirty="0" smtClean="0"/>
              <a:t>мен</a:t>
            </a:r>
            <a:r>
              <a:rPr lang="ar-AE" sz="2000" dirty="0" smtClean="0">
                <a:latin typeface="Arial"/>
              </a:rPr>
              <a:t> ے</a:t>
            </a:r>
            <a:r>
              <a:rPr lang="en-US" sz="2000" dirty="0" smtClean="0"/>
              <a:t>EAB</a:t>
            </a:r>
            <a:r>
              <a:rPr lang="kk-KZ" sz="2000" dirty="0" smtClean="0"/>
              <a:t>,</a:t>
            </a:r>
            <a:r>
              <a:rPr lang="en-US" sz="2000" dirty="0" smtClean="0"/>
              <a:t> </a:t>
            </a:r>
            <a:r>
              <a:rPr lang="ar-AE" sz="2000" dirty="0" smtClean="0">
                <a:latin typeface="Arial"/>
              </a:rPr>
              <a:t>ے </a:t>
            </a:r>
            <a:r>
              <a:rPr lang="en-US" sz="2000" dirty="0" smtClean="0"/>
              <a:t>BEA</a:t>
            </a:r>
            <a:r>
              <a:rPr lang="kk-KZ" sz="2000" dirty="0" smtClean="0"/>
              <a:t> мен</a:t>
            </a:r>
            <a:r>
              <a:rPr lang="en-US" sz="2000" dirty="0" smtClean="0"/>
              <a:t> </a:t>
            </a:r>
            <a:r>
              <a:rPr lang="ar-AE" sz="2000" dirty="0" smtClean="0">
                <a:latin typeface="Arial"/>
              </a:rPr>
              <a:t>ے</a:t>
            </a:r>
            <a:r>
              <a:rPr lang="en-US" sz="2000" dirty="0" smtClean="0"/>
              <a:t>EAD</a:t>
            </a:r>
            <a:r>
              <a:rPr lang="kk-KZ" sz="2000" dirty="0" smtClean="0"/>
              <a:t> бұрыштары ішкі айқыш бұрыштар</a:t>
            </a:r>
            <a:r>
              <a:rPr lang="en-US" sz="2000" dirty="0" smtClean="0"/>
              <a:t> </a:t>
            </a:r>
            <a:r>
              <a:rPr lang="kk-KZ" sz="2000" dirty="0" smtClean="0"/>
              <a:t>(</a:t>
            </a:r>
            <a:r>
              <a:rPr lang="ar-AE" sz="2000" dirty="0" smtClean="0">
                <a:latin typeface="Arial"/>
              </a:rPr>
              <a:t>ے </a:t>
            </a:r>
            <a:r>
              <a:rPr lang="en-US" sz="2000" dirty="0" smtClean="0"/>
              <a:t>CEA=</a:t>
            </a:r>
            <a:r>
              <a:rPr lang="ar-AE" sz="2000" dirty="0" smtClean="0">
                <a:latin typeface="Arial"/>
              </a:rPr>
              <a:t> ے </a:t>
            </a:r>
            <a:r>
              <a:rPr lang="en-US" sz="2000" dirty="0" smtClean="0"/>
              <a:t>EAB</a:t>
            </a:r>
            <a:r>
              <a:rPr lang="kk-KZ" sz="2000" dirty="0" smtClean="0"/>
              <a:t>,</a:t>
            </a:r>
            <a:r>
              <a:rPr lang="en-US" sz="2000" dirty="0" smtClean="0"/>
              <a:t> </a:t>
            </a:r>
            <a:r>
              <a:rPr lang="ar-AE" sz="2000" dirty="0" smtClean="0">
                <a:latin typeface="Arial"/>
              </a:rPr>
              <a:t>ے</a:t>
            </a:r>
            <a:r>
              <a:rPr lang="en-US" sz="2000" dirty="0" smtClean="0"/>
              <a:t>BEA=</a:t>
            </a:r>
            <a:r>
              <a:rPr lang="ar-AE" sz="2000" dirty="0" smtClean="0">
                <a:latin typeface="Arial"/>
              </a:rPr>
              <a:t> ے </a:t>
            </a:r>
            <a:r>
              <a:rPr lang="en-US" sz="2000" dirty="0" smtClean="0"/>
              <a:t>EAD</a:t>
            </a:r>
            <a:r>
              <a:rPr lang="kk-KZ" sz="2000" dirty="0" smtClean="0"/>
              <a:t>).</a:t>
            </a:r>
          </a:p>
          <a:p>
            <a:pPr>
              <a:buNone/>
            </a:pPr>
            <a:r>
              <a:rPr lang="kk-KZ" sz="2000" dirty="0" smtClean="0"/>
              <a:t>Бұдан </a:t>
            </a:r>
            <a:r>
              <a:rPr lang="ar-AE" sz="2000" dirty="0" smtClean="0">
                <a:latin typeface="Arial"/>
              </a:rPr>
              <a:t>ے </a:t>
            </a:r>
            <a:r>
              <a:rPr lang="en-US" sz="2000" dirty="0" smtClean="0"/>
              <a:t>BAE=</a:t>
            </a:r>
            <a:r>
              <a:rPr lang="ar-AE" sz="2000" dirty="0" smtClean="0">
                <a:latin typeface="Arial"/>
              </a:rPr>
              <a:t> ے </a:t>
            </a:r>
            <a:r>
              <a:rPr lang="en-US" sz="2000" dirty="0" smtClean="0"/>
              <a:t>BEA</a:t>
            </a:r>
            <a:r>
              <a:rPr lang="kk-KZ" sz="2000" dirty="0" smtClean="0"/>
              <a:t>, </a:t>
            </a:r>
            <a:r>
              <a:rPr lang="en-US" sz="2000" dirty="0" smtClean="0"/>
              <a:t>AB=BE=EC=10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AD=BC=BE+EC=10+10=20(</a:t>
            </a:r>
            <a:r>
              <a:rPr lang="kk-KZ" sz="2000" dirty="0" smtClean="0"/>
              <a:t>см)</a:t>
            </a:r>
          </a:p>
          <a:p>
            <a:pPr>
              <a:buNone/>
            </a:pPr>
            <a:r>
              <a:rPr lang="en-US" sz="2000" dirty="0" smtClean="0"/>
              <a:t>P=2</a:t>
            </a:r>
            <a:r>
              <a:rPr lang="kk-KZ" sz="2000" dirty="0" smtClean="0"/>
              <a:t>(10+20)</a:t>
            </a:r>
            <a:r>
              <a:rPr lang="en-US" sz="2000" dirty="0" smtClean="0"/>
              <a:t>=60</a:t>
            </a:r>
            <a:r>
              <a:rPr lang="kk-KZ" sz="2000" dirty="0" smtClean="0"/>
              <a:t>(см)</a:t>
            </a:r>
          </a:p>
          <a:p>
            <a:pPr>
              <a:buNone/>
            </a:pPr>
            <a:r>
              <a:rPr lang="kk-KZ" sz="2000" dirty="0" smtClean="0"/>
              <a:t>Жауабы: 60см.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00108"/>
            <a:ext cx="2857520" cy="857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500034" y="428604"/>
            <a:ext cx="2357454" cy="14287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4282" y="192880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64291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428992" y="642918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214678" y="192880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714480" y="5714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108051" y="96359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250927" y="96359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2536811" y="96359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2465373" y="96359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15040"/>
          </a:xfrm>
        </p:spPr>
        <p:txBody>
          <a:bodyPr/>
          <a:lstStyle/>
          <a:p>
            <a:pPr algn="ctr">
              <a:buNone/>
            </a:pPr>
            <a:r>
              <a:rPr lang="kk-KZ" sz="3600" dirty="0" smtClean="0">
                <a:solidFill>
                  <a:srgbClr val="FF0000"/>
                </a:solidFill>
              </a:rPr>
              <a:t>Үйге тапсырма</a:t>
            </a:r>
          </a:p>
          <a:p>
            <a:pPr>
              <a:buNone/>
            </a:pPr>
            <a:r>
              <a:rPr lang="kk-KZ" sz="4400" smtClean="0">
                <a:solidFill>
                  <a:schemeClr val="tx2"/>
                </a:solidFill>
              </a:rPr>
              <a:t>§3 толық </a:t>
            </a:r>
            <a:r>
              <a:rPr lang="kk-KZ" sz="4400" dirty="0" smtClean="0">
                <a:solidFill>
                  <a:schemeClr val="tx2"/>
                </a:solidFill>
              </a:rPr>
              <a:t>оқу,№88 есепті шығару</a:t>
            </a:r>
            <a:r>
              <a:rPr lang="kk-KZ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354</TotalTime>
  <Words>442</Words>
  <PresentationFormat>Экран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Сабақтың тақырыбы:Тік төртбұрыш,ромб,квадрат және олардың                                            қасиеттері Сабақтың мақсаты: -Тік төртбұрыш, ромб, квадрат және олардың                                     түрлерін,элементтерін үйрету;  -Олардың қасиеттерін қолданып,теоремаларды дәлелдеу;  -Теоремаларды қолданып есептер шығаруға дағдылану Күтілетін нәтиже: -Тік төртбүрыш,ромб квадрат және олардың қасиеттерін,элементтерін үйренеді; -Олардың қасиеттерін қолданып,теоремаларды дәлелдейді; -Есептер шығаруда теоремаларды тиімді қолданады; Қолданылатын модульдер:Сыни тұрғыдан ойлауға үйрету,оқыту мен оқуда АКТ-ы пайдалану,оқыту үшін бағалау және оқуды бағалау,оқытуды басқару және көшбасшылық;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тақырыбы:Тік төртбұрыш,ромб,квадрат және олардың қасиеттері сабақтың мақсаты:-Тік төртбұрыш, ромб, квадрат және олардың түрлерін,элементтерін үйрету; -Олардың қасиеттерін қолданып,теоремаларды дәлелдеу; -Теоремаларды қолданып есептер шығаруға дағдылану</dc:title>
  <cp:lastModifiedBy>User</cp:lastModifiedBy>
  <cp:revision>43</cp:revision>
  <dcterms:modified xsi:type="dcterms:W3CDTF">2014-10-07T04:27:43Z</dcterms:modified>
</cp:coreProperties>
</file>