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97D85-8861-441D-9DC4-0EFD82A0DA08}" type="datetimeFigureOut">
              <a:rPr lang="ru-RU" smtClean="0"/>
              <a:t>26.08.2020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CDB0F-45B9-4B29-B022-DD8A258434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97D85-8861-441D-9DC4-0EFD82A0DA08}" type="datetimeFigureOut">
              <a:rPr lang="ru-RU" smtClean="0"/>
              <a:t>26.08.2020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CDB0F-45B9-4B29-B022-DD8A258434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97D85-8861-441D-9DC4-0EFD82A0DA08}" type="datetimeFigureOut">
              <a:rPr lang="ru-RU" smtClean="0"/>
              <a:t>26.08.2020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CDB0F-45B9-4B29-B022-DD8A258434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97D85-8861-441D-9DC4-0EFD82A0DA08}" type="datetimeFigureOut">
              <a:rPr lang="ru-RU" smtClean="0"/>
              <a:t>26.08.2020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CDB0F-45B9-4B29-B022-DD8A258434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97D85-8861-441D-9DC4-0EFD82A0DA08}" type="datetimeFigureOut">
              <a:rPr lang="ru-RU" smtClean="0"/>
              <a:t>26.08.2020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CDB0F-45B9-4B29-B022-DD8A258434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97D85-8861-441D-9DC4-0EFD82A0DA08}" type="datetimeFigureOut">
              <a:rPr lang="ru-RU" smtClean="0"/>
              <a:t>26.08.2020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CDB0F-45B9-4B29-B022-DD8A258434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97D85-8861-441D-9DC4-0EFD82A0DA08}" type="datetimeFigureOut">
              <a:rPr lang="ru-RU" smtClean="0"/>
              <a:t>26.08.2020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CDB0F-45B9-4B29-B022-DD8A258434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97D85-8861-441D-9DC4-0EFD82A0DA08}" type="datetimeFigureOut">
              <a:rPr lang="ru-RU" smtClean="0"/>
              <a:t>26.08.2020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CDB0F-45B9-4B29-B022-DD8A258434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97D85-8861-441D-9DC4-0EFD82A0DA08}" type="datetimeFigureOut">
              <a:rPr lang="ru-RU" smtClean="0"/>
              <a:t>26.08.2020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CDB0F-45B9-4B29-B022-DD8A258434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97D85-8861-441D-9DC4-0EFD82A0DA08}" type="datetimeFigureOut">
              <a:rPr lang="ru-RU" smtClean="0"/>
              <a:t>26.08.2020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CDB0F-45B9-4B29-B022-DD8A258434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97D85-8861-441D-9DC4-0EFD82A0DA08}" type="datetimeFigureOut">
              <a:rPr lang="ru-RU" smtClean="0"/>
              <a:t>26.08.2020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CDB0F-45B9-4B29-B022-DD8A258434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497D85-8861-441D-9DC4-0EFD82A0DA08}" type="datetimeFigureOut">
              <a:rPr lang="ru-RU" smtClean="0"/>
              <a:t>26.08.2020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1CDB0F-45B9-4B29-B022-DD8A258434C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fs01.infourok.ru/images/doc/95/112928/img24.jpg"/>
          <p:cNvPicPr>
            <a:picLocks noChangeAspect="1" noChangeArrowheads="1"/>
          </p:cNvPicPr>
          <p:nvPr/>
        </p:nvPicPr>
        <p:blipFill>
          <a:blip r:embed="rId2" cstate="print"/>
          <a:srcRect t="26900"/>
          <a:stretch>
            <a:fillRect/>
          </a:stretch>
        </p:blipFill>
        <p:spPr bwMode="auto">
          <a:xfrm>
            <a:off x="0" y="764704"/>
            <a:ext cx="9144000" cy="6093296"/>
          </a:xfrm>
          <a:prstGeom prst="rect">
            <a:avLst/>
          </a:prstGeom>
          <a:noFill/>
        </p:spPr>
      </p:pic>
      <p:pic>
        <p:nvPicPr>
          <p:cNvPr id="5" name="Picture 2" descr="https://fs01.infourok.ru/images/doc/95/112928/img24.jpg"/>
          <p:cNvPicPr>
            <a:picLocks noChangeAspect="1" noChangeArrowheads="1"/>
          </p:cNvPicPr>
          <p:nvPr/>
        </p:nvPicPr>
        <p:blipFill>
          <a:blip r:embed="rId2" cstate="print"/>
          <a:srcRect b="88849"/>
          <a:stretch>
            <a:fillRect/>
          </a:stretch>
        </p:blipFill>
        <p:spPr bwMode="auto">
          <a:xfrm>
            <a:off x="0" y="0"/>
            <a:ext cx="9144000" cy="764704"/>
          </a:xfrm>
          <a:prstGeom prst="rect">
            <a:avLst/>
          </a:prstGeom>
          <a:noFill/>
        </p:spPr>
      </p:pic>
      <p:pic>
        <p:nvPicPr>
          <p:cNvPr id="35842" name="Picture 2" descr="https://zhambyl-archive.kz/wp-content/uploads/2020/01/logo-1-202001081236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260648"/>
            <a:ext cx="2518805" cy="25202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44" name="Picture 4" descr="https://kyzylorda-news.kz/wp-content/uploads/2019/12/1576261590_pozdravleni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2852936"/>
            <a:ext cx="3794768" cy="3570877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95536" y="188640"/>
            <a:ext cx="6192688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"Наш основной закон - Конституция"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https://fs01.infourok.ru/images/doc/95/112928/img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https://fs01.infourok.ru/images/doc/95/112928/img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fs01.infourok.ru/images/doc/95/112928/img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https://fs01.infourok.ru/images/doc/95/112928/img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https://fs01.infourok.ru/images/doc/95/112928/img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https://fs01.infourok.ru/images/doc/95/112928/img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https://fs01.infourok.ru/images/doc/95/112928/img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https://fs01.infourok.ru/images/doc/95/112928/img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https://fs01.infourok.ru/images/doc/95/112928/img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https://fs01.infourok.ru/images/doc/95/112928/img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fs01.infourok.ru/images/doc/95/112928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 descr="https://fs01.infourok.ru/images/doc/95/112928/img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 descr="https://fs01.infourok.ru/images/doc/95/112928/img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 descr="https://fs01.infourok.ru/images/doc/95/112928/img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 descr="https://fs01.infourok.ru/images/doc/95/112928/img24.jpg"/>
          <p:cNvPicPr>
            <a:picLocks noChangeAspect="1" noChangeArrowheads="1"/>
          </p:cNvPicPr>
          <p:nvPr/>
        </p:nvPicPr>
        <p:blipFill>
          <a:blip r:embed="rId2" cstate="print"/>
          <a:srcRect b="-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4820" name="Picture 4" descr="https://i1.wp.com/otyrar.kz/wp-content/uploads/2017/08/konstitucia2-ru-copy-1024x512.jpg?resize=840%2C420&amp;ssl=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700808"/>
            <a:ext cx="8280920" cy="44644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fs01.infourok.ru/images/doc/95/112928/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s://fs01.infourok.ru/images/doc/95/112928/img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s://fs01.infourok.ru/images/doc/95/112928/img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https://fs01.infourok.ru/images/doc/95/112928/img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ttps://fs01.infourok.ru/images/doc/95/112928/img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https://fs01.infourok.ru/images/doc/95/112928/img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https://fs01.infourok.ru/images/doc/95/112928/img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7</Words>
  <Application>Microsoft Office PowerPoint</Application>
  <PresentationFormat>Экран (4:3)</PresentationFormat>
  <Paragraphs>1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Company>rg-adguard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4</cp:revision>
  <dcterms:created xsi:type="dcterms:W3CDTF">2020-08-26T14:42:32Z</dcterms:created>
  <dcterms:modified xsi:type="dcterms:W3CDTF">2020-08-26T15:11:06Z</dcterms:modified>
</cp:coreProperties>
</file>