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7D85-8861-441D-9DC4-0EFD82A0DA08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DB0F-45B9-4B29-B022-DD8A258434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infourok.ru/images/doc/95/112928/img24.jpg"/>
          <p:cNvPicPr>
            <a:picLocks noChangeAspect="1" noChangeArrowheads="1"/>
          </p:cNvPicPr>
          <p:nvPr/>
        </p:nvPicPr>
        <p:blipFill>
          <a:blip r:embed="rId2" cstate="print"/>
          <a:srcRect t="26900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pic>
        <p:nvPicPr>
          <p:cNvPr id="5" name="Picture 2" descr="https://fs01.infourok.ru/images/doc/95/112928/img24.jpg"/>
          <p:cNvPicPr>
            <a:picLocks noChangeAspect="1" noChangeArrowheads="1"/>
          </p:cNvPicPr>
          <p:nvPr/>
        </p:nvPicPr>
        <p:blipFill>
          <a:blip r:embed="rId2" cstate="print"/>
          <a:srcRect b="88849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</p:spPr>
      </p:pic>
      <p:pic>
        <p:nvPicPr>
          <p:cNvPr id="35842" name="Picture 2" descr="https://zhambyl-archive.kz/wp-content/uploads/2020/01/logo-1-20200108123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518805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kyzylorda-news.kz/wp-content/uploads/2019/12/1576261590_pozdravl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3794768" cy="35708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61926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"Наш основной закон - Конституция"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fs01.infourok.ru/images/doc/95/11292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fs01.infourok.ru/images/doc/95/11292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s01.infourok.ru/images/doc/95/112928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s01.infourok.ru/images/doc/95/112928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s01.infourok.ru/images/doc/95/11292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fs01.infourok.ru/images/doc/95/112928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1.infourok.ru/images/doc/95/112928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fs01.infourok.ru/images/doc/95/112928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fs01.infourok.ru/images/doc/95/112928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fs01.infourok.ru/images/doc/95/112928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1.infourok.ru/images/doc/95/11292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fs01.infourok.ru/images/doc/95/112928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fs01.infourok.ru/images/doc/95/112928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fs01.infourok.ru/images/doc/95/112928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fs01.infourok.ru/images/doc/95/112928/img24.jpg"/>
          <p:cNvPicPr>
            <a:picLocks noChangeAspect="1" noChangeArrowheads="1"/>
          </p:cNvPicPr>
          <p:nvPr/>
        </p:nvPicPr>
        <p:blipFill>
          <a:blip r:embed="rId2" cstate="print"/>
          <a:srcRect b="-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s://i1.wp.com/otyrar.kz/wp-content/uploads/2017/08/konstitucia2-ru-copy-1024x512.jpg?resize=840%2C420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1.infourok.ru/images/doc/95/112928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01.infourok.ru/images/doc/95/112928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01.infourok.ru/images/doc/95/112928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01.infourok.ru/images/doc/95/112928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s01.infourok.ru/images/doc/95/112928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1.infourok.ru/images/doc/95/11292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01.infourok.ru/images/doc/95/112928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2020-08-26T14:42:32Z</dcterms:created>
  <dcterms:modified xsi:type="dcterms:W3CDTF">2020-08-26T15:11:06Z</dcterms:modified>
</cp:coreProperties>
</file>