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4" autoAdjust="0"/>
    <p:restoredTop sz="94660"/>
  </p:normalViewPr>
  <p:slideViewPr>
    <p:cSldViewPr snapToGrid="0">
      <p:cViewPr varScale="1">
        <p:scale>
          <a:sx n="70" d="100"/>
          <a:sy n="70" d="100"/>
        </p:scale>
        <p:origin x="7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24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62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111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21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82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2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57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13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09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25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37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1BB28-C2C9-416F-B560-298A6A950024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8D1B9-1481-4CE6-9FB8-2AF1A0FB8B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8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8000" y="66288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/>
              <a:t>https://www.facebook.com/100029688768668/videos/389309482068674/?extid=ilPEbmsMUmd1JPwI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45896" t="45571" r="21156" b="12220"/>
          <a:stretch/>
        </p:blipFill>
        <p:spPr>
          <a:xfrm>
            <a:off x="3939654" y="1733266"/>
            <a:ext cx="4016992" cy="289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125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</cp:revision>
  <dcterms:created xsi:type="dcterms:W3CDTF">2020-09-27T11:59:58Z</dcterms:created>
  <dcterms:modified xsi:type="dcterms:W3CDTF">2020-09-27T12:08:21Z</dcterms:modified>
</cp:coreProperties>
</file>