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drawingml.diagramStyle+xml" PartName="/ppt/diagrams/quickStyle1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drawingml.diagramColors+xml" PartName="/ppt/diagrams/colors2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drawingml.diagramStyle+xml" PartName="/ppt/diagrams/quickStyle3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99" r:id="rId2"/>
    <p:sldId id="279" r:id="rId3"/>
    <p:sldId id="280" r:id="rId4"/>
    <p:sldId id="305" r:id="rId5"/>
    <p:sldId id="306" r:id="rId6"/>
    <p:sldId id="285" r:id="rId7"/>
    <p:sldId id="287" r:id="rId8"/>
    <p:sldId id="289" r:id="rId9"/>
    <p:sldId id="288" r:id="rId10"/>
    <p:sldId id="300" r:id="rId11"/>
    <p:sldId id="301" r:id="rId12"/>
    <p:sldId id="290" r:id="rId13"/>
    <p:sldId id="291" r:id="rId14"/>
    <p:sldId id="292" r:id="rId15"/>
    <p:sldId id="294" r:id="rId16"/>
    <p:sldId id="281" r:id="rId17"/>
    <p:sldId id="282" r:id="rId18"/>
    <p:sldId id="298" r:id="rId19"/>
    <p:sldId id="283" r:id="rId20"/>
    <p:sldId id="276" r:id="rId21"/>
    <p:sldId id="296" r:id="rId22"/>
    <p:sldId id="304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DA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8184" autoAdjust="0"/>
  </p:normalViewPr>
  <p:slideViewPr>
    <p:cSldViewPr>
      <p:cViewPr>
        <p:scale>
          <a:sx n="65" d="100"/>
          <a:sy n="65" d="100"/>
        </p:scale>
        <p:origin x="-1954" y="-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C1A12-08F8-48BF-8582-1F64DFB5671F}" type="doc">
      <dgm:prSet loTypeId="urn:microsoft.com/office/officeart/2005/8/layout/cycle2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ADCC38A-25A4-4FEB-85A6-01AB6C0AC054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Коммуналдық қызметтер.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Коммунальные услуги.</a:t>
          </a:r>
        </a:p>
        <a:p>
          <a:r>
            <a:rPr lang="kk-KZ" sz="1200" b="1" dirty="0" smtClean="0">
              <a:latin typeface="Times New Roman" pitchFamily="18" charset="0"/>
              <a:cs typeface="Times New Roman" pitchFamily="18" charset="0"/>
            </a:rPr>
            <a:t>19 638 000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B0568FB-0FF4-4E89-AB1D-F71F14B94504}" type="parTrans" cxnId="{F8DE3BBC-EAFC-4CE5-8359-91009BEB638A}">
      <dgm:prSet/>
      <dgm:spPr/>
      <dgm:t>
        <a:bodyPr/>
        <a:lstStyle/>
        <a:p>
          <a:endParaRPr lang="ru-RU"/>
        </a:p>
      </dgm:t>
    </dgm:pt>
    <dgm:pt modelId="{01AD651C-858B-410F-AFDA-A116C191718B}" type="sibTrans" cxnId="{F8DE3BBC-EAFC-4CE5-8359-91009BEB638A}">
      <dgm:prSet/>
      <dgm:spPr/>
      <dgm:t>
        <a:bodyPr/>
        <a:lstStyle/>
        <a:p>
          <a:endParaRPr lang="ru-RU"/>
        </a:p>
      </dgm:t>
    </dgm:pt>
    <dgm:pt modelId="{5C31CE9E-0E58-445F-A394-4CF6E7444460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Өзге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де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қызметтерді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жұмыстарды сатып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159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ерекшелік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Приобретение прочих услуг, работ 159 специфика</a:t>
          </a:r>
        </a:p>
        <a:p>
          <a:r>
            <a:rPr lang="kk-KZ" sz="1200" b="1" i="0" dirty="0" smtClean="0">
              <a:latin typeface="Times New Roman" pitchFamily="18" charset="0"/>
              <a:cs typeface="Times New Roman" pitchFamily="18" charset="0"/>
            </a:rPr>
            <a:t>16 504 000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BD3D0FF4-C0E3-4E2E-BE32-B84E7E8B58F1}" type="parTrans" cxnId="{9F895296-5E30-40CF-AABF-DB906B51AAFC}">
      <dgm:prSet/>
      <dgm:spPr/>
      <dgm:t>
        <a:bodyPr/>
        <a:lstStyle/>
        <a:p>
          <a:endParaRPr lang="ru-RU"/>
        </a:p>
      </dgm:t>
    </dgm:pt>
    <dgm:pt modelId="{9061A167-5105-4E61-9373-27F10B3D3372}" type="sibTrans" cxnId="{9F895296-5E30-40CF-AABF-DB906B51AAFC}">
      <dgm:prSet/>
      <dgm:spPr/>
      <dgm:t>
        <a:bodyPr/>
        <a:lstStyle/>
        <a:p>
          <a:endParaRPr lang="ru-RU"/>
        </a:p>
      </dgm:t>
    </dgm:pt>
    <dgm:pt modelId="{8F5F73D5-6DED-4536-9392-40C321BD794E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Өзге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де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тауарларды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сатып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149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ерекшелік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Приобретение прочих товаров 149 специфика</a:t>
          </a:r>
        </a:p>
        <a:p>
          <a:r>
            <a:rPr lang="kk-KZ" sz="1200" b="1" dirty="0" smtClean="0">
              <a:latin typeface="Times New Roman" pitchFamily="18" charset="0"/>
              <a:cs typeface="Times New Roman" pitchFamily="18" charset="0"/>
            </a:rPr>
            <a:t>4 374 000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14FA698-19E4-4809-8DDD-0AFC0446B68D}" type="parTrans" cxnId="{001F2DF9-0E0F-4D21-AC9E-6EEFC8415E9C}">
      <dgm:prSet/>
      <dgm:spPr/>
      <dgm:t>
        <a:bodyPr/>
        <a:lstStyle/>
        <a:p>
          <a:endParaRPr lang="ru-RU"/>
        </a:p>
      </dgm:t>
    </dgm:pt>
    <dgm:pt modelId="{4B84A33A-E2CF-4861-9A6B-56C4AAB1111E}" type="sibTrans" cxnId="{001F2DF9-0E0F-4D21-AC9E-6EEFC8415E9C}">
      <dgm:prSet/>
      <dgm:spPr/>
      <dgm:t>
        <a:bodyPr/>
        <a:lstStyle/>
        <a:p>
          <a:endParaRPr lang="ru-RU"/>
        </a:p>
      </dgm:t>
    </dgm:pt>
    <dgm:pt modelId="{24E5905C-0CD5-4DD8-A7CE-AE9F8BCAD5F8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құралдарды сатып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414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ерекшелік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Приобретение основных средств спецификация 414</a:t>
          </a:r>
        </a:p>
        <a:p>
          <a:r>
            <a:rPr lang="kk-KZ" sz="1200" b="1" i="0" dirty="0" smtClean="0">
              <a:latin typeface="Times New Roman" pitchFamily="18" charset="0"/>
              <a:cs typeface="Times New Roman" pitchFamily="18" charset="0"/>
            </a:rPr>
            <a:t>29 518 000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C97F431-2EA4-4167-8240-1066E4D92171}" type="parTrans" cxnId="{4D94C74E-16ED-429F-A618-C2BF3E7E1DFC}">
      <dgm:prSet/>
      <dgm:spPr/>
      <dgm:t>
        <a:bodyPr/>
        <a:lstStyle/>
        <a:p>
          <a:endParaRPr lang="ru-RU"/>
        </a:p>
      </dgm:t>
    </dgm:pt>
    <dgm:pt modelId="{68C3A3A1-19FE-4083-A82F-173DED95EB28}" type="sibTrans" cxnId="{4D94C74E-16ED-429F-A618-C2BF3E7E1DFC}">
      <dgm:prSet/>
      <dgm:spPr/>
      <dgm:t>
        <a:bodyPr/>
        <a:lstStyle/>
        <a:p>
          <a:endParaRPr lang="ru-RU"/>
        </a:p>
      </dgm:t>
    </dgm:pt>
    <dgm:pt modelId="{733290B5-AF00-4290-B1F0-5375602CA2E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Интернет.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Байланыс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Интернет. Связи</a:t>
          </a:r>
        </a:p>
        <a:p>
          <a:r>
            <a:rPr lang="kk-KZ" sz="1200" b="1" dirty="0" smtClean="0">
              <a:latin typeface="Times New Roman" pitchFamily="18" charset="0"/>
              <a:cs typeface="Times New Roman" pitchFamily="18" charset="0"/>
            </a:rPr>
            <a:t>4 250 000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3AF769-C760-4BEB-B38C-F6BD3DAC1DC6}" type="parTrans" cxnId="{34FEBB6B-2273-4834-B6D7-0972DF64D837}">
      <dgm:prSet/>
      <dgm:spPr/>
      <dgm:t>
        <a:bodyPr/>
        <a:lstStyle/>
        <a:p>
          <a:endParaRPr lang="ru-RU"/>
        </a:p>
      </dgm:t>
    </dgm:pt>
    <dgm:pt modelId="{71DAE9F7-93BB-4C03-A19A-5CD56D0749C6}" type="sibTrans" cxnId="{34FEBB6B-2273-4834-B6D7-0972DF64D837}">
      <dgm:prSet/>
      <dgm:spPr/>
      <dgm:t>
        <a:bodyPr/>
        <a:lstStyle/>
        <a:p>
          <a:endParaRPr lang="ru-RU"/>
        </a:p>
      </dgm:t>
    </dgm:pt>
    <dgm:pt modelId="{168F5CFD-9CAD-4405-B052-E4E50FF1C4BF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Іссапар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шығыстары.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Командировочные расходы</a:t>
          </a:r>
        </a:p>
        <a:p>
          <a:r>
            <a:rPr lang="kk-KZ" sz="1200" b="1" i="0" dirty="0" smtClean="0">
              <a:latin typeface="Times New Roman" pitchFamily="18" charset="0"/>
              <a:cs typeface="Times New Roman" pitchFamily="18" charset="0"/>
            </a:rPr>
            <a:t>3 200 000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2AC5949-3D66-4811-A138-9CE24D94A543}" type="parTrans" cxnId="{DD1BADB9-09BE-48C6-BF90-85A8406F6E0B}">
      <dgm:prSet/>
      <dgm:spPr/>
      <dgm:t>
        <a:bodyPr/>
        <a:lstStyle/>
        <a:p>
          <a:endParaRPr lang="ru-RU"/>
        </a:p>
      </dgm:t>
    </dgm:pt>
    <dgm:pt modelId="{C2A2628A-4161-4C69-9B1C-005C8FF5FB4D}" type="sibTrans" cxnId="{DD1BADB9-09BE-48C6-BF90-85A8406F6E0B}">
      <dgm:prSet/>
      <dgm:spPr/>
      <dgm:t>
        <a:bodyPr/>
        <a:lstStyle/>
        <a:p>
          <a:endParaRPr lang="ru-RU"/>
        </a:p>
      </dgm:t>
    </dgm:pt>
    <dgm:pt modelId="{E9B5DB6C-4D41-4D3B-A787-5131192209AB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Жалпыға міндетті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оқу қоры.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Фонд всеобуча</a:t>
          </a:r>
        </a:p>
        <a:p>
          <a:pPr>
            <a:lnSpc>
              <a:spcPct val="100000"/>
            </a:lnSpc>
          </a:pPr>
          <a:r>
            <a:rPr lang="kk-KZ" sz="1200" b="1" i="0" dirty="0" smtClean="0">
              <a:latin typeface="Times New Roman" pitchFamily="18" charset="0"/>
              <a:cs typeface="Times New Roman" pitchFamily="18" charset="0"/>
            </a:rPr>
            <a:t>1 163 000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A15E546-DDF0-421C-82A6-67CDA63FA519}" type="parTrans" cxnId="{4D33147B-B4F5-48FE-BB0A-9864ECABB14B}">
      <dgm:prSet/>
      <dgm:spPr/>
      <dgm:t>
        <a:bodyPr/>
        <a:lstStyle/>
        <a:p>
          <a:endParaRPr lang="ru-RU"/>
        </a:p>
      </dgm:t>
    </dgm:pt>
    <dgm:pt modelId="{883A6BE5-938F-4D84-94A6-C6F38A445223}" type="sibTrans" cxnId="{4D33147B-B4F5-48FE-BB0A-9864ECABB14B}">
      <dgm:prSet/>
      <dgm:spPr/>
      <dgm:t>
        <a:bodyPr/>
        <a:lstStyle/>
        <a:p>
          <a:endParaRPr lang="ru-RU"/>
        </a:p>
      </dgm:t>
    </dgm:pt>
    <dgm:pt modelId="{6AF2E028-D55E-4C46-9989-8C56DE0D4CDB}">
      <dgm:prSet phldrT="[Текст]" custT="1"/>
      <dgm:spPr/>
      <dgm:t>
        <a:bodyPr/>
        <a:lstStyle/>
        <a:p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Оқушылардың көшпелі</a:t>
          </a:r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іс-шаралары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Выездные мероприятия учащихся</a:t>
          </a:r>
        </a:p>
        <a:p>
          <a:r>
            <a:rPr lang="kk-KZ" sz="1000" b="1" dirty="0" smtClean="0">
              <a:latin typeface="Times New Roman" pitchFamily="18" charset="0"/>
              <a:cs typeface="Times New Roman" pitchFamily="18" charset="0"/>
            </a:rPr>
            <a:t>700 000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BABBFE4-900D-41B8-94E7-5117A292F2DA}" type="parTrans" cxnId="{85EC3C2B-2CAB-4F97-8003-63F19B7D80F1}">
      <dgm:prSet/>
      <dgm:spPr/>
      <dgm:t>
        <a:bodyPr/>
        <a:lstStyle/>
        <a:p>
          <a:endParaRPr lang="ru-RU"/>
        </a:p>
      </dgm:t>
    </dgm:pt>
    <dgm:pt modelId="{30B64919-476A-4D19-BC44-82A16C4EB2DC}" type="sibTrans" cxnId="{85EC3C2B-2CAB-4F97-8003-63F19B7D80F1}">
      <dgm:prSet/>
      <dgm:spPr/>
      <dgm:t>
        <a:bodyPr/>
        <a:lstStyle/>
        <a:p>
          <a:endParaRPr lang="ru-RU"/>
        </a:p>
      </dgm:t>
    </dgm:pt>
    <dgm:pt modelId="{F280EE02-45C3-4E7C-86E0-F02E36453CCA}">
      <dgm:prSet phldrT="[Текст]" custT="1"/>
      <dgm:spPr/>
      <dgm:t>
        <a:bodyPr/>
        <a:lstStyle/>
        <a:p>
          <a:r>
            <a:rPr lang="kk-KZ" sz="1000" dirty="0" smtClean="0">
              <a:latin typeface="Times New Roman" pitchFamily="18" charset="0"/>
              <a:cs typeface="Times New Roman" pitchFamily="18" charset="0"/>
            </a:rPr>
            <a:t>Жеке тұлғаның жол жүру ақысы.</a:t>
          </a:r>
        </a:p>
        <a:p>
          <a:r>
            <a:rPr lang="kk-KZ" sz="1000" dirty="0" smtClean="0">
              <a:latin typeface="Times New Roman" pitchFamily="18" charset="0"/>
              <a:cs typeface="Times New Roman" pitchFamily="18" charset="0"/>
            </a:rPr>
            <a:t>Трансферты физлицам (проездные)</a:t>
          </a:r>
        </a:p>
        <a:p>
          <a:r>
            <a:rPr lang="kk-KZ" sz="1000" dirty="0" smtClean="0">
              <a:latin typeface="Times New Roman" pitchFamily="18" charset="0"/>
              <a:cs typeface="Times New Roman" pitchFamily="18" charset="0"/>
            </a:rPr>
            <a:t>670 000</a:t>
          </a:r>
        </a:p>
      </dgm:t>
    </dgm:pt>
    <dgm:pt modelId="{F72940B9-D433-4171-B020-52254F465194}" type="parTrans" cxnId="{E60298BC-1485-4B9D-BAF9-0E97651CBCF9}">
      <dgm:prSet/>
      <dgm:spPr/>
      <dgm:t>
        <a:bodyPr/>
        <a:lstStyle/>
        <a:p>
          <a:endParaRPr lang="ru-RU"/>
        </a:p>
      </dgm:t>
    </dgm:pt>
    <dgm:pt modelId="{5B1B6A8F-3C2F-471B-BE25-785730800219}" type="sibTrans" cxnId="{E60298BC-1485-4B9D-BAF9-0E97651CBCF9}">
      <dgm:prSet/>
      <dgm:spPr/>
      <dgm:t>
        <a:bodyPr/>
        <a:lstStyle/>
        <a:p>
          <a:endParaRPr lang="ru-RU"/>
        </a:p>
      </dgm:t>
    </dgm:pt>
    <dgm:pt modelId="{504A4C36-3DB9-474B-BDAC-E90F26D434F5}">
      <dgm:prSet phldrT="[Текст]" custT="1"/>
      <dgm:spPr/>
      <dgm:t>
        <a:bodyPr/>
        <a:lstStyle/>
        <a:p>
          <a:r>
            <a:rPr lang="ru-RU" sz="1200" b="1" i="0" dirty="0" err="1" smtClean="0">
              <a:latin typeface="Times New Roman" pitchFamily="18" charset="0"/>
              <a:cs typeface="Times New Roman" pitchFamily="18" charset="0"/>
            </a:rPr>
            <a:t>Еңбекақы төлеу қоры, салықтармен.</a:t>
          </a:r>
          <a:endParaRPr lang="ru-RU" sz="1200" b="1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kk-KZ" sz="1200" b="1" i="0" dirty="0" smtClean="0">
              <a:latin typeface="Times New Roman" pitchFamily="18" charset="0"/>
              <a:cs typeface="Times New Roman" pitchFamily="18" charset="0"/>
            </a:rPr>
            <a:t>Фонд оплаты труда, с налогами</a:t>
          </a:r>
        </a:p>
        <a:p>
          <a:r>
            <a:rPr lang="kk-KZ" sz="1200" b="1" i="0" dirty="0" smtClean="0">
              <a:latin typeface="Times New Roman" pitchFamily="18" charset="0"/>
              <a:cs typeface="Times New Roman" pitchFamily="18" charset="0"/>
            </a:rPr>
            <a:t>310 530 000</a:t>
          </a:r>
          <a:endParaRPr lang="ru-RU" sz="1200" b="1" i="0" dirty="0">
            <a:latin typeface="Times New Roman" pitchFamily="18" charset="0"/>
            <a:cs typeface="Times New Roman" pitchFamily="18" charset="0"/>
          </a:endParaRPr>
        </a:p>
      </dgm:t>
    </dgm:pt>
    <dgm:pt modelId="{2F976DEC-009B-4738-9E73-AA040740A5DA}" type="sibTrans" cxnId="{7FC7887D-381C-4408-9B3D-63EECD38B78E}">
      <dgm:prSet/>
      <dgm:spPr/>
      <dgm:t>
        <a:bodyPr/>
        <a:lstStyle/>
        <a:p>
          <a:endParaRPr lang="ru-RU"/>
        </a:p>
      </dgm:t>
    </dgm:pt>
    <dgm:pt modelId="{DC0F8EC3-2DC6-4060-B409-248F236F1945}" type="parTrans" cxnId="{7FC7887D-381C-4408-9B3D-63EECD38B78E}">
      <dgm:prSet/>
      <dgm:spPr/>
      <dgm:t>
        <a:bodyPr/>
        <a:lstStyle/>
        <a:p>
          <a:endParaRPr lang="ru-RU"/>
        </a:p>
      </dgm:t>
    </dgm:pt>
    <dgm:pt modelId="{78C03896-9186-4E37-8425-E78182899307}" type="pres">
      <dgm:prSet presAssocID="{6D1C1A12-08F8-48BF-8582-1F64DFB567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D7022E-4795-4FAE-A164-57F67A2CF615}" type="pres">
      <dgm:prSet presAssocID="{AADCC38A-25A4-4FEB-85A6-01AB6C0AC054}" presName="node" presStyleLbl="node1" presStyleIdx="0" presStyleCnt="10" custScaleX="175512" custScaleY="183872" custRadScaleRad="91588" custRadScaleInc="6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7D862-A4AB-4AA1-947A-B4D781FA1844}" type="pres">
      <dgm:prSet presAssocID="{01AD651C-858B-410F-AFDA-A116C191718B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8A994F04-C060-4991-B01F-9AF4F65700E6}" type="pres">
      <dgm:prSet presAssocID="{01AD651C-858B-410F-AFDA-A116C191718B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FE47CC95-025C-4B28-8AD2-CD96AC6B7878}" type="pres">
      <dgm:prSet presAssocID="{5C31CE9E-0E58-445F-A394-4CF6E7444460}" presName="node" presStyleLbl="node1" presStyleIdx="1" presStyleCnt="10" custScaleX="170485" custScaleY="177885" custRadScaleRad="108181" custRadScaleInc="26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ACFD3-41A2-44ED-AE84-AE42A1C893C0}" type="pres">
      <dgm:prSet presAssocID="{9061A167-5105-4E61-9373-27F10B3D3372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3FC58BB2-2473-44B3-8968-97EED917693F}" type="pres">
      <dgm:prSet presAssocID="{9061A167-5105-4E61-9373-27F10B3D3372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C61C1C0D-055A-4FE3-A095-6E847D066163}" type="pres">
      <dgm:prSet presAssocID="{8F5F73D5-6DED-4536-9392-40C321BD794E}" presName="node" presStyleLbl="node1" presStyleIdx="2" presStyleCnt="10" custScaleX="184631" custScaleY="183542" custRadScaleRad="125329" custRadScaleInc="25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D7F08-5F0F-4D79-9C6C-AFB85A211A52}" type="pres">
      <dgm:prSet presAssocID="{4B84A33A-E2CF-4861-9A6B-56C4AAB1111E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F075EFF2-B5AE-400A-8F9C-3E21D8269205}" type="pres">
      <dgm:prSet presAssocID="{4B84A33A-E2CF-4861-9A6B-56C4AAB1111E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5EC5C985-94CB-4E48-B936-52FC70E5FA7D}" type="pres">
      <dgm:prSet presAssocID="{733290B5-AF00-4290-B1F0-5375602CA2EA}" presName="node" presStyleLbl="node1" presStyleIdx="3" presStyleCnt="10" custScaleX="187457" custScaleY="170626" custRadScaleRad="127989" custRadScaleInc="14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8D5AE-CADA-404E-975A-E6B8A05F5663}" type="pres">
      <dgm:prSet presAssocID="{71DAE9F7-93BB-4C03-A19A-5CD56D0749C6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8071D045-424A-4F8A-B871-C2A2B3396B16}" type="pres">
      <dgm:prSet presAssocID="{71DAE9F7-93BB-4C03-A19A-5CD56D0749C6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1F52D28B-A0AC-4A92-B28E-917BD3DB8558}" type="pres">
      <dgm:prSet presAssocID="{168F5CFD-9CAD-4405-B052-E4E50FF1C4BF}" presName="node" presStyleLbl="node1" presStyleIdx="4" presStyleCnt="10" custScaleX="170805" custScaleY="17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33075-4223-478C-8380-24312106BB3B}" type="pres">
      <dgm:prSet presAssocID="{C2A2628A-4161-4C69-9B1C-005C8FF5FB4D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79F8767E-3761-4AAF-9400-3108DC06D937}" type="pres">
      <dgm:prSet presAssocID="{C2A2628A-4161-4C69-9B1C-005C8FF5FB4D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AE3E7CD1-DC30-4D1C-9191-0150E3D03175}" type="pres">
      <dgm:prSet presAssocID="{E9B5DB6C-4D41-4D3B-A787-5131192209AB}" presName="node" presStyleLbl="node1" presStyleIdx="5" presStyleCnt="10" custScaleX="157477" custScaleY="140456" custRadScaleRad="88097" custRadScaleInc="15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053F-7118-437B-8E7B-F8DCB8090A3F}" type="pres">
      <dgm:prSet presAssocID="{883A6BE5-938F-4D84-94A6-C6F38A445223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C38643C7-1788-4167-AECC-B39B191889EC}" type="pres">
      <dgm:prSet presAssocID="{883A6BE5-938F-4D84-94A6-C6F38A445223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E8506F05-71F8-4049-AC2D-2728B2B01C7E}" type="pres">
      <dgm:prSet presAssocID="{6AF2E028-D55E-4C46-9989-8C56DE0D4CDB}" presName="node" presStyleLbl="node1" presStyleIdx="6" presStyleCnt="10" custScaleX="143138" custScaleY="134764" custRadScaleRad="102955" custRadScaleInc="7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40A17-2A06-4A34-888D-3EDA4E68FD9F}" type="pres">
      <dgm:prSet presAssocID="{30B64919-476A-4D19-BC44-82A16C4EB2DC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30E2CE69-50C2-4C6A-BE02-70E45D920627}" type="pres">
      <dgm:prSet presAssocID="{30B64919-476A-4D19-BC44-82A16C4EB2DC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2A2FCB60-3B7A-4391-9ADD-12FB02CE6D6A}" type="pres">
      <dgm:prSet presAssocID="{F280EE02-45C3-4E7C-86E0-F02E36453CCA}" presName="node" presStyleLbl="node1" presStyleIdx="7" presStyleCnt="10" custScaleX="129138" custScaleY="137661" custRadScaleRad="133824" custRadScaleInc="-27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6BEBC-EC7E-4154-9525-CA8D72BB45EC}" type="pres">
      <dgm:prSet presAssocID="{5B1B6A8F-3C2F-471B-BE25-785730800219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5028F61E-9223-4CC0-A178-490552A87FE0}" type="pres">
      <dgm:prSet presAssocID="{5B1B6A8F-3C2F-471B-BE25-785730800219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5E6F29A3-17D4-4C94-8A59-CF93F80EBF58}" type="pres">
      <dgm:prSet presAssocID="{504A4C36-3DB9-474B-BDAC-E90F26D434F5}" presName="node" presStyleLbl="node1" presStyleIdx="8" presStyleCnt="10" custScaleX="186713" custScaleY="197400" custRadScaleRad="130564" custRadScaleInc="-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7392-AAFD-4457-A393-7E18C03A3D70}" type="pres">
      <dgm:prSet presAssocID="{2F976DEC-009B-4738-9E73-AA040740A5DA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F173CBB0-6BD7-420F-9128-32D48F897C83}" type="pres">
      <dgm:prSet presAssocID="{2F976DEC-009B-4738-9E73-AA040740A5DA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F6A39F05-63D7-4B91-958F-E2DA65D7B014}" type="pres">
      <dgm:prSet presAssocID="{24E5905C-0CD5-4DD8-A7CE-AE9F8BCAD5F8}" presName="node" presStyleLbl="node1" presStyleIdx="9" presStyleCnt="10" custScaleX="166641" custScaleY="181422" custRadScaleRad="103434" custRadScaleInc="-20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C4F7B-96B4-4C48-8529-1463602D1D9D}" type="pres">
      <dgm:prSet presAssocID="{68C3A3A1-19FE-4083-A82F-173DED95EB28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0FD17EB5-0DB4-4EA8-9FD4-3627EC5E039E}" type="pres">
      <dgm:prSet presAssocID="{68C3A3A1-19FE-4083-A82F-173DED95EB28}" presName="connectorText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20BFA876-B020-47B0-8901-B1A11F07C394}" type="presOf" srcId="{6D1C1A12-08F8-48BF-8582-1F64DFB5671F}" destId="{78C03896-9186-4E37-8425-E78182899307}" srcOrd="0" destOrd="0" presId="urn:microsoft.com/office/officeart/2005/8/layout/cycle2"/>
    <dgm:cxn modelId="{F8DE3BBC-EAFC-4CE5-8359-91009BEB638A}" srcId="{6D1C1A12-08F8-48BF-8582-1F64DFB5671F}" destId="{AADCC38A-25A4-4FEB-85A6-01AB6C0AC054}" srcOrd="0" destOrd="0" parTransId="{4B0568FB-0FF4-4E89-AB1D-F71F14B94504}" sibTransId="{01AD651C-858B-410F-AFDA-A116C191718B}"/>
    <dgm:cxn modelId="{381DD78F-1AAC-423F-BA98-ED0CA79896DE}" type="presOf" srcId="{30B64919-476A-4D19-BC44-82A16C4EB2DC}" destId="{76040A17-2A06-4A34-888D-3EDA4E68FD9F}" srcOrd="0" destOrd="0" presId="urn:microsoft.com/office/officeart/2005/8/layout/cycle2"/>
    <dgm:cxn modelId="{DD6BE516-5BB5-4AC1-98A0-8A2CC99004A3}" type="presOf" srcId="{F280EE02-45C3-4E7C-86E0-F02E36453CCA}" destId="{2A2FCB60-3B7A-4391-9ADD-12FB02CE6D6A}" srcOrd="0" destOrd="0" presId="urn:microsoft.com/office/officeart/2005/8/layout/cycle2"/>
    <dgm:cxn modelId="{7FC7887D-381C-4408-9B3D-63EECD38B78E}" srcId="{6D1C1A12-08F8-48BF-8582-1F64DFB5671F}" destId="{504A4C36-3DB9-474B-BDAC-E90F26D434F5}" srcOrd="8" destOrd="0" parTransId="{DC0F8EC3-2DC6-4060-B409-248F236F1945}" sibTransId="{2F976DEC-009B-4738-9E73-AA040740A5DA}"/>
    <dgm:cxn modelId="{DD1BADB9-09BE-48C6-BF90-85A8406F6E0B}" srcId="{6D1C1A12-08F8-48BF-8582-1F64DFB5671F}" destId="{168F5CFD-9CAD-4405-B052-E4E50FF1C4BF}" srcOrd="4" destOrd="0" parTransId="{A2AC5949-3D66-4811-A138-9CE24D94A543}" sibTransId="{C2A2628A-4161-4C69-9B1C-005C8FF5FB4D}"/>
    <dgm:cxn modelId="{D77B3F55-010A-4AB9-AAFB-6A1DFD94CB51}" type="presOf" srcId="{24E5905C-0CD5-4DD8-A7CE-AE9F8BCAD5F8}" destId="{F6A39F05-63D7-4B91-958F-E2DA65D7B014}" srcOrd="0" destOrd="0" presId="urn:microsoft.com/office/officeart/2005/8/layout/cycle2"/>
    <dgm:cxn modelId="{AC56D212-CDBE-494B-BC67-F7290907A1B0}" type="presOf" srcId="{4B84A33A-E2CF-4861-9A6B-56C4AAB1111E}" destId="{F1FD7F08-5F0F-4D79-9C6C-AFB85A211A52}" srcOrd="0" destOrd="0" presId="urn:microsoft.com/office/officeart/2005/8/layout/cycle2"/>
    <dgm:cxn modelId="{A7A82C2D-7192-404B-926A-A729B2AC3455}" type="presOf" srcId="{E9B5DB6C-4D41-4D3B-A787-5131192209AB}" destId="{AE3E7CD1-DC30-4D1C-9191-0150E3D03175}" srcOrd="0" destOrd="0" presId="urn:microsoft.com/office/officeart/2005/8/layout/cycle2"/>
    <dgm:cxn modelId="{67F1242D-0800-44A5-8108-166109205D1D}" type="presOf" srcId="{2F976DEC-009B-4738-9E73-AA040740A5DA}" destId="{C6B27392-AAFD-4457-A393-7E18C03A3D70}" srcOrd="0" destOrd="0" presId="urn:microsoft.com/office/officeart/2005/8/layout/cycle2"/>
    <dgm:cxn modelId="{F77E30D7-E65E-42BC-8985-558270E4E13E}" type="presOf" srcId="{504A4C36-3DB9-474B-BDAC-E90F26D434F5}" destId="{5E6F29A3-17D4-4C94-8A59-CF93F80EBF58}" srcOrd="0" destOrd="0" presId="urn:microsoft.com/office/officeart/2005/8/layout/cycle2"/>
    <dgm:cxn modelId="{D1AB3294-D807-4B88-A354-B38A6FD8E800}" type="presOf" srcId="{9061A167-5105-4E61-9373-27F10B3D3372}" destId="{3FC58BB2-2473-44B3-8968-97EED917693F}" srcOrd="1" destOrd="0" presId="urn:microsoft.com/office/officeart/2005/8/layout/cycle2"/>
    <dgm:cxn modelId="{D4F62E83-3881-49BD-A5CD-C55C3E2883D8}" type="presOf" srcId="{71DAE9F7-93BB-4C03-A19A-5CD56D0749C6}" destId="{8071D045-424A-4F8A-B871-C2A2B3396B16}" srcOrd="1" destOrd="0" presId="urn:microsoft.com/office/officeart/2005/8/layout/cycle2"/>
    <dgm:cxn modelId="{8FDF5AEA-CBFB-444C-9649-5B86943F0B53}" type="presOf" srcId="{30B64919-476A-4D19-BC44-82A16C4EB2DC}" destId="{30E2CE69-50C2-4C6A-BE02-70E45D920627}" srcOrd="1" destOrd="0" presId="urn:microsoft.com/office/officeart/2005/8/layout/cycle2"/>
    <dgm:cxn modelId="{87F05E98-64D6-4559-862E-D04B0BC517BE}" type="presOf" srcId="{5C31CE9E-0E58-445F-A394-4CF6E7444460}" destId="{FE47CC95-025C-4B28-8AD2-CD96AC6B7878}" srcOrd="0" destOrd="0" presId="urn:microsoft.com/office/officeart/2005/8/layout/cycle2"/>
    <dgm:cxn modelId="{E60298BC-1485-4B9D-BAF9-0E97651CBCF9}" srcId="{6D1C1A12-08F8-48BF-8582-1F64DFB5671F}" destId="{F280EE02-45C3-4E7C-86E0-F02E36453CCA}" srcOrd="7" destOrd="0" parTransId="{F72940B9-D433-4171-B020-52254F465194}" sibTransId="{5B1B6A8F-3C2F-471B-BE25-785730800219}"/>
    <dgm:cxn modelId="{19F805B5-4F00-4214-8980-10E8018DEAA6}" type="presOf" srcId="{5B1B6A8F-3C2F-471B-BE25-785730800219}" destId="{43F6BEBC-EC7E-4154-9525-CA8D72BB45EC}" srcOrd="0" destOrd="0" presId="urn:microsoft.com/office/officeart/2005/8/layout/cycle2"/>
    <dgm:cxn modelId="{9FE51B7D-2326-4FC3-BC3A-BC824E021BD2}" type="presOf" srcId="{883A6BE5-938F-4D84-94A6-C6F38A445223}" destId="{E2B1053F-7118-437B-8E7B-F8DCB8090A3F}" srcOrd="0" destOrd="0" presId="urn:microsoft.com/office/officeart/2005/8/layout/cycle2"/>
    <dgm:cxn modelId="{4FEBEA60-9920-4D81-BE70-BA4B970D55CE}" type="presOf" srcId="{C2A2628A-4161-4C69-9B1C-005C8FF5FB4D}" destId="{77933075-4223-478C-8380-24312106BB3B}" srcOrd="0" destOrd="0" presId="urn:microsoft.com/office/officeart/2005/8/layout/cycle2"/>
    <dgm:cxn modelId="{C7BB4B0A-0AD8-457D-81F1-2327D51552E1}" type="presOf" srcId="{68C3A3A1-19FE-4083-A82F-173DED95EB28}" destId="{8B2C4F7B-96B4-4C48-8529-1463602D1D9D}" srcOrd="0" destOrd="0" presId="urn:microsoft.com/office/officeart/2005/8/layout/cycle2"/>
    <dgm:cxn modelId="{12358BEE-F424-42A9-81E8-7FD9EE08D58D}" type="presOf" srcId="{6AF2E028-D55E-4C46-9989-8C56DE0D4CDB}" destId="{E8506F05-71F8-4049-AC2D-2728B2B01C7E}" srcOrd="0" destOrd="0" presId="urn:microsoft.com/office/officeart/2005/8/layout/cycle2"/>
    <dgm:cxn modelId="{9F895296-5E30-40CF-AABF-DB906B51AAFC}" srcId="{6D1C1A12-08F8-48BF-8582-1F64DFB5671F}" destId="{5C31CE9E-0E58-445F-A394-4CF6E7444460}" srcOrd="1" destOrd="0" parTransId="{BD3D0FF4-C0E3-4E2E-BE32-B84E7E8B58F1}" sibTransId="{9061A167-5105-4E61-9373-27F10B3D3372}"/>
    <dgm:cxn modelId="{D60818A6-9F0A-4B61-8031-0C6FF261E99D}" type="presOf" srcId="{4B84A33A-E2CF-4861-9A6B-56C4AAB1111E}" destId="{F075EFF2-B5AE-400A-8F9C-3E21D8269205}" srcOrd="1" destOrd="0" presId="urn:microsoft.com/office/officeart/2005/8/layout/cycle2"/>
    <dgm:cxn modelId="{4D94C74E-16ED-429F-A618-C2BF3E7E1DFC}" srcId="{6D1C1A12-08F8-48BF-8582-1F64DFB5671F}" destId="{24E5905C-0CD5-4DD8-A7CE-AE9F8BCAD5F8}" srcOrd="9" destOrd="0" parTransId="{9C97F431-2EA4-4167-8240-1066E4D92171}" sibTransId="{68C3A3A1-19FE-4083-A82F-173DED95EB28}"/>
    <dgm:cxn modelId="{2C082CFA-4CAF-4F62-A293-23E1856F1A85}" type="presOf" srcId="{C2A2628A-4161-4C69-9B1C-005C8FF5FB4D}" destId="{79F8767E-3761-4AAF-9400-3108DC06D937}" srcOrd="1" destOrd="0" presId="urn:microsoft.com/office/officeart/2005/8/layout/cycle2"/>
    <dgm:cxn modelId="{5976BB07-C08A-4F40-B8D0-6A5377295C79}" type="presOf" srcId="{71DAE9F7-93BB-4C03-A19A-5CD56D0749C6}" destId="{E418D5AE-CADA-404E-975A-E6B8A05F5663}" srcOrd="0" destOrd="0" presId="urn:microsoft.com/office/officeart/2005/8/layout/cycle2"/>
    <dgm:cxn modelId="{445E9384-5457-42C5-9E78-EB20F9F5519F}" type="presOf" srcId="{5B1B6A8F-3C2F-471B-BE25-785730800219}" destId="{5028F61E-9223-4CC0-A178-490552A87FE0}" srcOrd="1" destOrd="0" presId="urn:microsoft.com/office/officeart/2005/8/layout/cycle2"/>
    <dgm:cxn modelId="{97CFDEA0-511C-407E-83B6-0C5E259DBA2B}" type="presOf" srcId="{01AD651C-858B-410F-AFDA-A116C191718B}" destId="{8A994F04-C060-4991-B01F-9AF4F65700E6}" srcOrd="1" destOrd="0" presId="urn:microsoft.com/office/officeart/2005/8/layout/cycle2"/>
    <dgm:cxn modelId="{001F2DF9-0E0F-4D21-AC9E-6EEFC8415E9C}" srcId="{6D1C1A12-08F8-48BF-8582-1F64DFB5671F}" destId="{8F5F73D5-6DED-4536-9392-40C321BD794E}" srcOrd="2" destOrd="0" parTransId="{014FA698-19E4-4809-8DDD-0AFC0446B68D}" sibTransId="{4B84A33A-E2CF-4861-9A6B-56C4AAB1111E}"/>
    <dgm:cxn modelId="{E41E3827-1BE5-49F7-A47C-EFFF427EBD90}" type="presOf" srcId="{8F5F73D5-6DED-4536-9392-40C321BD794E}" destId="{C61C1C0D-055A-4FE3-A095-6E847D066163}" srcOrd="0" destOrd="0" presId="urn:microsoft.com/office/officeart/2005/8/layout/cycle2"/>
    <dgm:cxn modelId="{CA608050-5729-4C4F-A0D6-D551B9D49DB3}" type="presOf" srcId="{733290B5-AF00-4290-B1F0-5375602CA2EA}" destId="{5EC5C985-94CB-4E48-B936-52FC70E5FA7D}" srcOrd="0" destOrd="0" presId="urn:microsoft.com/office/officeart/2005/8/layout/cycle2"/>
    <dgm:cxn modelId="{DDB79B1B-6138-447E-A0C4-CEB046D46A72}" type="presOf" srcId="{9061A167-5105-4E61-9373-27F10B3D3372}" destId="{A72ACFD3-41A2-44ED-AE84-AE42A1C893C0}" srcOrd="0" destOrd="0" presId="urn:microsoft.com/office/officeart/2005/8/layout/cycle2"/>
    <dgm:cxn modelId="{4D33147B-B4F5-48FE-BB0A-9864ECABB14B}" srcId="{6D1C1A12-08F8-48BF-8582-1F64DFB5671F}" destId="{E9B5DB6C-4D41-4D3B-A787-5131192209AB}" srcOrd="5" destOrd="0" parTransId="{8A15E546-DDF0-421C-82A6-67CDA63FA519}" sibTransId="{883A6BE5-938F-4D84-94A6-C6F38A445223}"/>
    <dgm:cxn modelId="{34FEBB6B-2273-4834-B6D7-0972DF64D837}" srcId="{6D1C1A12-08F8-48BF-8582-1F64DFB5671F}" destId="{733290B5-AF00-4290-B1F0-5375602CA2EA}" srcOrd="3" destOrd="0" parTransId="{923AF769-C760-4BEB-B38C-F6BD3DAC1DC6}" sibTransId="{71DAE9F7-93BB-4C03-A19A-5CD56D0749C6}"/>
    <dgm:cxn modelId="{85EC3C2B-2CAB-4F97-8003-63F19B7D80F1}" srcId="{6D1C1A12-08F8-48BF-8582-1F64DFB5671F}" destId="{6AF2E028-D55E-4C46-9989-8C56DE0D4CDB}" srcOrd="6" destOrd="0" parTransId="{EBABBFE4-900D-41B8-94E7-5117A292F2DA}" sibTransId="{30B64919-476A-4D19-BC44-82A16C4EB2DC}"/>
    <dgm:cxn modelId="{9E80B02F-7812-418D-8E39-C2CA3750FC66}" type="presOf" srcId="{68C3A3A1-19FE-4083-A82F-173DED95EB28}" destId="{0FD17EB5-0DB4-4EA8-9FD4-3627EC5E039E}" srcOrd="1" destOrd="0" presId="urn:microsoft.com/office/officeart/2005/8/layout/cycle2"/>
    <dgm:cxn modelId="{4B2F0B88-2C3E-47BC-A7D0-6ABE7CDE21FC}" type="presOf" srcId="{883A6BE5-938F-4D84-94A6-C6F38A445223}" destId="{C38643C7-1788-4167-AECC-B39B191889EC}" srcOrd="1" destOrd="0" presId="urn:microsoft.com/office/officeart/2005/8/layout/cycle2"/>
    <dgm:cxn modelId="{03E7B9B8-2B22-45E8-8C7E-979016C878C3}" type="presOf" srcId="{168F5CFD-9CAD-4405-B052-E4E50FF1C4BF}" destId="{1F52D28B-A0AC-4A92-B28E-917BD3DB8558}" srcOrd="0" destOrd="0" presId="urn:microsoft.com/office/officeart/2005/8/layout/cycle2"/>
    <dgm:cxn modelId="{8495073C-E766-4FDA-8A57-4166A2A69C13}" type="presOf" srcId="{2F976DEC-009B-4738-9E73-AA040740A5DA}" destId="{F173CBB0-6BD7-420F-9128-32D48F897C83}" srcOrd="1" destOrd="0" presId="urn:microsoft.com/office/officeart/2005/8/layout/cycle2"/>
    <dgm:cxn modelId="{BD1BF5FA-B2BB-4F7B-AC98-2459C71B579C}" type="presOf" srcId="{AADCC38A-25A4-4FEB-85A6-01AB6C0AC054}" destId="{D5D7022E-4795-4FAE-A164-57F67A2CF615}" srcOrd="0" destOrd="0" presId="urn:microsoft.com/office/officeart/2005/8/layout/cycle2"/>
    <dgm:cxn modelId="{C11E483E-1E93-4021-97CC-42FCE16FB170}" type="presOf" srcId="{01AD651C-858B-410F-AFDA-A116C191718B}" destId="{63D7D862-A4AB-4AA1-947A-B4D781FA1844}" srcOrd="0" destOrd="0" presId="urn:microsoft.com/office/officeart/2005/8/layout/cycle2"/>
    <dgm:cxn modelId="{CBB7F2F0-30E6-4B4F-982D-9E9D7C643A0F}" type="presParOf" srcId="{78C03896-9186-4E37-8425-E78182899307}" destId="{D5D7022E-4795-4FAE-A164-57F67A2CF615}" srcOrd="0" destOrd="0" presId="urn:microsoft.com/office/officeart/2005/8/layout/cycle2"/>
    <dgm:cxn modelId="{6165E8A3-D87B-4A9A-A61E-38AEC664C670}" type="presParOf" srcId="{78C03896-9186-4E37-8425-E78182899307}" destId="{63D7D862-A4AB-4AA1-947A-B4D781FA1844}" srcOrd="1" destOrd="0" presId="urn:microsoft.com/office/officeart/2005/8/layout/cycle2"/>
    <dgm:cxn modelId="{37DADD2F-EBB1-4C10-98E5-B12FB853ADCE}" type="presParOf" srcId="{63D7D862-A4AB-4AA1-947A-B4D781FA1844}" destId="{8A994F04-C060-4991-B01F-9AF4F65700E6}" srcOrd="0" destOrd="0" presId="urn:microsoft.com/office/officeart/2005/8/layout/cycle2"/>
    <dgm:cxn modelId="{1F17991C-486B-4071-BCE3-103B39A8CD97}" type="presParOf" srcId="{78C03896-9186-4E37-8425-E78182899307}" destId="{FE47CC95-025C-4B28-8AD2-CD96AC6B7878}" srcOrd="2" destOrd="0" presId="urn:microsoft.com/office/officeart/2005/8/layout/cycle2"/>
    <dgm:cxn modelId="{5CEEB456-7A04-4E83-A29E-AA18DC629A52}" type="presParOf" srcId="{78C03896-9186-4E37-8425-E78182899307}" destId="{A72ACFD3-41A2-44ED-AE84-AE42A1C893C0}" srcOrd="3" destOrd="0" presId="urn:microsoft.com/office/officeart/2005/8/layout/cycle2"/>
    <dgm:cxn modelId="{506C7257-6464-4D94-9ECD-0E083BDD6B28}" type="presParOf" srcId="{A72ACFD3-41A2-44ED-AE84-AE42A1C893C0}" destId="{3FC58BB2-2473-44B3-8968-97EED917693F}" srcOrd="0" destOrd="0" presId="urn:microsoft.com/office/officeart/2005/8/layout/cycle2"/>
    <dgm:cxn modelId="{D3F3FCB3-B8F5-4358-9823-DCCDB938CF93}" type="presParOf" srcId="{78C03896-9186-4E37-8425-E78182899307}" destId="{C61C1C0D-055A-4FE3-A095-6E847D066163}" srcOrd="4" destOrd="0" presId="urn:microsoft.com/office/officeart/2005/8/layout/cycle2"/>
    <dgm:cxn modelId="{284DF1CB-6374-404E-B97C-D06892513165}" type="presParOf" srcId="{78C03896-9186-4E37-8425-E78182899307}" destId="{F1FD7F08-5F0F-4D79-9C6C-AFB85A211A52}" srcOrd="5" destOrd="0" presId="urn:microsoft.com/office/officeart/2005/8/layout/cycle2"/>
    <dgm:cxn modelId="{F06293B2-95B3-4612-B530-A73BD06FAD47}" type="presParOf" srcId="{F1FD7F08-5F0F-4D79-9C6C-AFB85A211A52}" destId="{F075EFF2-B5AE-400A-8F9C-3E21D8269205}" srcOrd="0" destOrd="0" presId="urn:microsoft.com/office/officeart/2005/8/layout/cycle2"/>
    <dgm:cxn modelId="{8F2008AB-F2A7-4793-8C66-71F9FD8C729C}" type="presParOf" srcId="{78C03896-9186-4E37-8425-E78182899307}" destId="{5EC5C985-94CB-4E48-B936-52FC70E5FA7D}" srcOrd="6" destOrd="0" presId="urn:microsoft.com/office/officeart/2005/8/layout/cycle2"/>
    <dgm:cxn modelId="{124BAF4E-1DA7-413C-8A84-6B1BB87D0F59}" type="presParOf" srcId="{78C03896-9186-4E37-8425-E78182899307}" destId="{E418D5AE-CADA-404E-975A-E6B8A05F5663}" srcOrd="7" destOrd="0" presId="urn:microsoft.com/office/officeart/2005/8/layout/cycle2"/>
    <dgm:cxn modelId="{B965B500-C246-49A7-8DDA-352387A16887}" type="presParOf" srcId="{E418D5AE-CADA-404E-975A-E6B8A05F5663}" destId="{8071D045-424A-4F8A-B871-C2A2B3396B16}" srcOrd="0" destOrd="0" presId="urn:microsoft.com/office/officeart/2005/8/layout/cycle2"/>
    <dgm:cxn modelId="{640BD837-2CFD-4A4B-960F-10E23957DF2B}" type="presParOf" srcId="{78C03896-9186-4E37-8425-E78182899307}" destId="{1F52D28B-A0AC-4A92-B28E-917BD3DB8558}" srcOrd="8" destOrd="0" presId="urn:microsoft.com/office/officeart/2005/8/layout/cycle2"/>
    <dgm:cxn modelId="{CC941EDA-91BA-4962-A6ED-35ED0F3A7A62}" type="presParOf" srcId="{78C03896-9186-4E37-8425-E78182899307}" destId="{77933075-4223-478C-8380-24312106BB3B}" srcOrd="9" destOrd="0" presId="urn:microsoft.com/office/officeart/2005/8/layout/cycle2"/>
    <dgm:cxn modelId="{B04644A8-AB24-4A04-9670-69F3D2B2D291}" type="presParOf" srcId="{77933075-4223-478C-8380-24312106BB3B}" destId="{79F8767E-3761-4AAF-9400-3108DC06D937}" srcOrd="0" destOrd="0" presId="urn:microsoft.com/office/officeart/2005/8/layout/cycle2"/>
    <dgm:cxn modelId="{A8440C58-7B4B-40E2-A978-3C3CF4E16B32}" type="presParOf" srcId="{78C03896-9186-4E37-8425-E78182899307}" destId="{AE3E7CD1-DC30-4D1C-9191-0150E3D03175}" srcOrd="10" destOrd="0" presId="urn:microsoft.com/office/officeart/2005/8/layout/cycle2"/>
    <dgm:cxn modelId="{1CDE42BE-913A-4F4A-9FED-5996C95E1A4B}" type="presParOf" srcId="{78C03896-9186-4E37-8425-E78182899307}" destId="{E2B1053F-7118-437B-8E7B-F8DCB8090A3F}" srcOrd="11" destOrd="0" presId="urn:microsoft.com/office/officeart/2005/8/layout/cycle2"/>
    <dgm:cxn modelId="{D222D316-93D9-4183-A8EB-EAF219604E5C}" type="presParOf" srcId="{E2B1053F-7118-437B-8E7B-F8DCB8090A3F}" destId="{C38643C7-1788-4167-AECC-B39B191889EC}" srcOrd="0" destOrd="0" presId="urn:microsoft.com/office/officeart/2005/8/layout/cycle2"/>
    <dgm:cxn modelId="{AA3763DE-8B64-4915-B273-C5B7AA8E581F}" type="presParOf" srcId="{78C03896-9186-4E37-8425-E78182899307}" destId="{E8506F05-71F8-4049-AC2D-2728B2B01C7E}" srcOrd="12" destOrd="0" presId="urn:microsoft.com/office/officeart/2005/8/layout/cycle2"/>
    <dgm:cxn modelId="{54B868FA-2862-4E2A-BDB3-6D98273E2E05}" type="presParOf" srcId="{78C03896-9186-4E37-8425-E78182899307}" destId="{76040A17-2A06-4A34-888D-3EDA4E68FD9F}" srcOrd="13" destOrd="0" presId="urn:microsoft.com/office/officeart/2005/8/layout/cycle2"/>
    <dgm:cxn modelId="{BC6A915D-B22B-47DC-9ED7-09E61B13572B}" type="presParOf" srcId="{76040A17-2A06-4A34-888D-3EDA4E68FD9F}" destId="{30E2CE69-50C2-4C6A-BE02-70E45D920627}" srcOrd="0" destOrd="0" presId="urn:microsoft.com/office/officeart/2005/8/layout/cycle2"/>
    <dgm:cxn modelId="{C23C9B23-7769-40DC-ADA9-E9CFCB2E3616}" type="presParOf" srcId="{78C03896-9186-4E37-8425-E78182899307}" destId="{2A2FCB60-3B7A-4391-9ADD-12FB02CE6D6A}" srcOrd="14" destOrd="0" presId="urn:microsoft.com/office/officeart/2005/8/layout/cycle2"/>
    <dgm:cxn modelId="{9CD6304F-2D5F-4929-A797-700116EA9458}" type="presParOf" srcId="{78C03896-9186-4E37-8425-E78182899307}" destId="{43F6BEBC-EC7E-4154-9525-CA8D72BB45EC}" srcOrd="15" destOrd="0" presId="urn:microsoft.com/office/officeart/2005/8/layout/cycle2"/>
    <dgm:cxn modelId="{029B9CDB-3898-465D-AA9A-ED6AA0E71B82}" type="presParOf" srcId="{43F6BEBC-EC7E-4154-9525-CA8D72BB45EC}" destId="{5028F61E-9223-4CC0-A178-490552A87FE0}" srcOrd="0" destOrd="0" presId="urn:microsoft.com/office/officeart/2005/8/layout/cycle2"/>
    <dgm:cxn modelId="{25C4307F-F657-4B0F-808A-33257674F054}" type="presParOf" srcId="{78C03896-9186-4E37-8425-E78182899307}" destId="{5E6F29A3-17D4-4C94-8A59-CF93F80EBF58}" srcOrd="16" destOrd="0" presId="urn:microsoft.com/office/officeart/2005/8/layout/cycle2"/>
    <dgm:cxn modelId="{74A794B8-5C36-4CB8-91F2-DBC91B47E483}" type="presParOf" srcId="{78C03896-9186-4E37-8425-E78182899307}" destId="{C6B27392-AAFD-4457-A393-7E18C03A3D70}" srcOrd="17" destOrd="0" presId="urn:microsoft.com/office/officeart/2005/8/layout/cycle2"/>
    <dgm:cxn modelId="{64E32D59-6311-4471-A305-15696CAD1AF4}" type="presParOf" srcId="{C6B27392-AAFD-4457-A393-7E18C03A3D70}" destId="{F173CBB0-6BD7-420F-9128-32D48F897C83}" srcOrd="0" destOrd="0" presId="urn:microsoft.com/office/officeart/2005/8/layout/cycle2"/>
    <dgm:cxn modelId="{B4125A77-DD5E-48D5-B3C5-F7E93EF4275C}" type="presParOf" srcId="{78C03896-9186-4E37-8425-E78182899307}" destId="{F6A39F05-63D7-4B91-958F-E2DA65D7B014}" srcOrd="18" destOrd="0" presId="urn:microsoft.com/office/officeart/2005/8/layout/cycle2"/>
    <dgm:cxn modelId="{CA7E781E-D0F0-4CB3-A0E6-2FAC69558256}" type="presParOf" srcId="{78C03896-9186-4E37-8425-E78182899307}" destId="{8B2C4F7B-96B4-4C48-8529-1463602D1D9D}" srcOrd="19" destOrd="0" presId="urn:microsoft.com/office/officeart/2005/8/layout/cycle2"/>
    <dgm:cxn modelId="{0E563FEE-0DDA-4AF3-9C54-A1095C3DF35E}" type="presParOf" srcId="{8B2C4F7B-96B4-4C48-8529-1463602D1D9D}" destId="{0FD17EB5-0DB4-4EA8-9FD4-3627EC5E039E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E2B464-F173-45DE-B377-ECEC1E33BCC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C729D7AE-C98E-48D0-B7F3-0AD2D810D47A}">
      <dgm:prSet phldrT="[Текст]" phldr="1"/>
      <dgm:spPr/>
      <dgm:t>
        <a:bodyPr/>
        <a:lstStyle/>
        <a:p>
          <a:endParaRPr lang="ru-RU" dirty="0"/>
        </a:p>
      </dgm:t>
    </dgm:pt>
    <dgm:pt modelId="{BAF17A89-0FA1-405B-A436-9F7EF55B0811}" type="parTrans" cxnId="{0A6E9988-DC24-43DA-8E36-7AA60B2F2243}">
      <dgm:prSet/>
      <dgm:spPr/>
      <dgm:t>
        <a:bodyPr/>
        <a:lstStyle/>
        <a:p>
          <a:endParaRPr lang="ru-RU"/>
        </a:p>
      </dgm:t>
    </dgm:pt>
    <dgm:pt modelId="{E154571F-B6F4-44B7-BF42-2C9E9A32850B}" type="sibTrans" cxnId="{0A6E9988-DC24-43DA-8E36-7AA60B2F2243}">
      <dgm:prSet/>
      <dgm:spPr/>
      <dgm:t>
        <a:bodyPr/>
        <a:lstStyle/>
        <a:p>
          <a:endParaRPr lang="ru-RU"/>
        </a:p>
      </dgm:t>
    </dgm:pt>
    <dgm:pt modelId="{D3781D74-B338-4D59-8017-9E814A6C8E90}">
      <dgm:prSet phldrT="[Текст]" phldr="1"/>
      <dgm:spPr/>
      <dgm:t>
        <a:bodyPr/>
        <a:lstStyle/>
        <a:p>
          <a:endParaRPr lang="ru-RU"/>
        </a:p>
      </dgm:t>
    </dgm:pt>
    <dgm:pt modelId="{A7CBD094-FE41-4528-9B98-3BD2CFEA0948}" type="parTrans" cxnId="{E76FEDB7-24FF-4C16-A417-A6634D39362E}">
      <dgm:prSet/>
      <dgm:spPr/>
      <dgm:t>
        <a:bodyPr/>
        <a:lstStyle/>
        <a:p>
          <a:endParaRPr lang="ru-RU"/>
        </a:p>
      </dgm:t>
    </dgm:pt>
    <dgm:pt modelId="{D25C4B56-30E9-432D-BC7B-A92F4CA90F3C}" type="sibTrans" cxnId="{E76FEDB7-24FF-4C16-A417-A6634D39362E}">
      <dgm:prSet/>
      <dgm:spPr/>
      <dgm:t>
        <a:bodyPr/>
        <a:lstStyle/>
        <a:p>
          <a:endParaRPr lang="ru-RU"/>
        </a:p>
      </dgm:t>
    </dgm:pt>
    <dgm:pt modelId="{F5C3651C-84ED-44EE-8DAA-9873E9858C5B}">
      <dgm:prSet phldrT="[Текст]" phldr="1"/>
      <dgm:spPr/>
      <dgm:t>
        <a:bodyPr/>
        <a:lstStyle/>
        <a:p>
          <a:endParaRPr lang="ru-RU"/>
        </a:p>
      </dgm:t>
    </dgm:pt>
    <dgm:pt modelId="{802B954E-EB69-4542-A575-469078B96BED}" type="parTrans" cxnId="{6DA61D05-EB71-42E1-B587-06F0EF5FB6A8}">
      <dgm:prSet/>
      <dgm:spPr/>
      <dgm:t>
        <a:bodyPr/>
        <a:lstStyle/>
        <a:p>
          <a:endParaRPr lang="ru-RU"/>
        </a:p>
      </dgm:t>
    </dgm:pt>
    <dgm:pt modelId="{616ACE22-DD4B-4064-BBE2-C0A64ED92E95}" type="sibTrans" cxnId="{6DA61D05-EB71-42E1-B587-06F0EF5FB6A8}">
      <dgm:prSet/>
      <dgm:spPr/>
      <dgm:t>
        <a:bodyPr/>
        <a:lstStyle/>
        <a:p>
          <a:endParaRPr lang="ru-RU"/>
        </a:p>
      </dgm:t>
    </dgm:pt>
    <dgm:pt modelId="{88807327-7794-4F5D-9D53-1A6D40138B02}">
      <dgm:prSet phldrT="[Текст]" phldr="1"/>
      <dgm:spPr/>
      <dgm:t>
        <a:bodyPr/>
        <a:lstStyle/>
        <a:p>
          <a:endParaRPr lang="ru-RU"/>
        </a:p>
      </dgm:t>
    </dgm:pt>
    <dgm:pt modelId="{02AEACE5-A8E2-4CE4-B570-7C952B519068}" type="parTrans" cxnId="{B6C33D30-E791-45C6-909F-DD2F6EE52D5D}">
      <dgm:prSet/>
      <dgm:spPr/>
      <dgm:t>
        <a:bodyPr/>
        <a:lstStyle/>
        <a:p>
          <a:endParaRPr lang="ru-RU"/>
        </a:p>
      </dgm:t>
    </dgm:pt>
    <dgm:pt modelId="{33E1D630-1FA4-4E89-8573-7149133A351C}" type="sibTrans" cxnId="{B6C33D30-E791-45C6-909F-DD2F6EE52D5D}">
      <dgm:prSet/>
      <dgm:spPr/>
      <dgm:t>
        <a:bodyPr/>
        <a:lstStyle/>
        <a:p>
          <a:endParaRPr lang="ru-RU"/>
        </a:p>
      </dgm:t>
    </dgm:pt>
    <dgm:pt modelId="{D62A9FDC-8AC5-47DC-BD2E-D8D579B397CE}">
      <dgm:prSet phldrT="[Текст]" phldr="1"/>
      <dgm:spPr/>
      <dgm:t>
        <a:bodyPr/>
        <a:lstStyle/>
        <a:p>
          <a:endParaRPr lang="ru-RU" dirty="0"/>
        </a:p>
      </dgm:t>
    </dgm:pt>
    <dgm:pt modelId="{D0D48973-C808-4DBD-9BE0-BDF8C9FD56F6}" type="parTrans" cxnId="{66533064-B62B-4223-B69B-AFA08B35A41C}">
      <dgm:prSet/>
      <dgm:spPr/>
      <dgm:t>
        <a:bodyPr/>
        <a:lstStyle/>
        <a:p>
          <a:endParaRPr lang="ru-RU"/>
        </a:p>
      </dgm:t>
    </dgm:pt>
    <dgm:pt modelId="{BF780303-4BA4-4980-AD0E-97A6C162936E}" type="sibTrans" cxnId="{66533064-B62B-4223-B69B-AFA08B35A41C}">
      <dgm:prSet/>
      <dgm:spPr/>
      <dgm:t>
        <a:bodyPr/>
        <a:lstStyle/>
        <a:p>
          <a:endParaRPr lang="ru-RU"/>
        </a:p>
      </dgm:t>
    </dgm:pt>
    <dgm:pt modelId="{E058F78A-B4F6-4631-93F4-D6B3F7571E97}" type="pres">
      <dgm:prSet presAssocID="{5EE2B464-F173-45DE-B377-ECEC1E33BC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A6D0E-CF84-4326-B0F0-6F6F188223AD}" type="pres">
      <dgm:prSet presAssocID="{5EE2B464-F173-45DE-B377-ECEC1E33BCCF}" presName="cycle" presStyleCnt="0"/>
      <dgm:spPr/>
    </dgm:pt>
    <dgm:pt modelId="{489AFE9E-7DAF-4FAE-9ED6-A7632E973C0E}" type="pres">
      <dgm:prSet presAssocID="{C729D7AE-C98E-48D0-B7F3-0AD2D810D47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B5790-0B1D-43E8-A950-F8E96353D41F}" type="pres">
      <dgm:prSet presAssocID="{E154571F-B6F4-44B7-BF42-2C9E9A32850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6DBC8C1-12DA-445E-A24C-6FABAACA00A1}" type="pres">
      <dgm:prSet presAssocID="{D3781D74-B338-4D59-8017-9E814A6C8E9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B14F3-C478-463D-A1BD-5B40F78FAB29}" type="pres">
      <dgm:prSet presAssocID="{F5C3651C-84ED-44EE-8DAA-9873E9858C5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8A4BE-3EC0-4284-95C0-CB4CD3078F10}" type="pres">
      <dgm:prSet presAssocID="{88807327-7794-4F5D-9D53-1A6D40138B0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2A0AC-15BA-4A67-B428-6226268D7E60}" type="pres">
      <dgm:prSet presAssocID="{D62A9FDC-8AC5-47DC-BD2E-D8D579B397C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33D30-E791-45C6-909F-DD2F6EE52D5D}" srcId="{5EE2B464-F173-45DE-B377-ECEC1E33BCCF}" destId="{88807327-7794-4F5D-9D53-1A6D40138B02}" srcOrd="3" destOrd="0" parTransId="{02AEACE5-A8E2-4CE4-B570-7C952B519068}" sibTransId="{33E1D630-1FA4-4E89-8573-7149133A351C}"/>
    <dgm:cxn modelId="{F836B86D-221A-48D0-A9BD-D331B8E1F57E}" type="presOf" srcId="{C729D7AE-C98E-48D0-B7F3-0AD2D810D47A}" destId="{489AFE9E-7DAF-4FAE-9ED6-A7632E973C0E}" srcOrd="0" destOrd="0" presId="urn:microsoft.com/office/officeart/2005/8/layout/cycle3"/>
    <dgm:cxn modelId="{B31491A5-7E9B-417A-BDA5-953902F79AB9}" type="presOf" srcId="{D3781D74-B338-4D59-8017-9E814A6C8E90}" destId="{76DBC8C1-12DA-445E-A24C-6FABAACA00A1}" srcOrd="0" destOrd="0" presId="urn:microsoft.com/office/officeart/2005/8/layout/cycle3"/>
    <dgm:cxn modelId="{DB89902A-0A26-4F7B-B0B3-CE166ACC2E45}" type="presOf" srcId="{E154571F-B6F4-44B7-BF42-2C9E9A32850B}" destId="{2A9B5790-0B1D-43E8-A950-F8E96353D41F}" srcOrd="0" destOrd="0" presId="urn:microsoft.com/office/officeart/2005/8/layout/cycle3"/>
    <dgm:cxn modelId="{9E184694-A3F2-4128-8C00-02F4BBAF4C41}" type="presOf" srcId="{5EE2B464-F173-45DE-B377-ECEC1E33BCCF}" destId="{E058F78A-B4F6-4631-93F4-D6B3F7571E97}" srcOrd="0" destOrd="0" presId="urn:microsoft.com/office/officeart/2005/8/layout/cycle3"/>
    <dgm:cxn modelId="{E76FEDB7-24FF-4C16-A417-A6634D39362E}" srcId="{5EE2B464-F173-45DE-B377-ECEC1E33BCCF}" destId="{D3781D74-B338-4D59-8017-9E814A6C8E90}" srcOrd="1" destOrd="0" parTransId="{A7CBD094-FE41-4528-9B98-3BD2CFEA0948}" sibTransId="{D25C4B56-30E9-432D-BC7B-A92F4CA90F3C}"/>
    <dgm:cxn modelId="{BB5C051F-F1BC-4F43-AB27-C820B54F3073}" type="presOf" srcId="{88807327-7794-4F5D-9D53-1A6D40138B02}" destId="{BB58A4BE-3EC0-4284-95C0-CB4CD3078F10}" srcOrd="0" destOrd="0" presId="urn:microsoft.com/office/officeart/2005/8/layout/cycle3"/>
    <dgm:cxn modelId="{30103E15-1C0F-4CC3-98D8-30E99842FD24}" type="presOf" srcId="{F5C3651C-84ED-44EE-8DAA-9873E9858C5B}" destId="{A06B14F3-C478-463D-A1BD-5B40F78FAB29}" srcOrd="0" destOrd="0" presId="urn:microsoft.com/office/officeart/2005/8/layout/cycle3"/>
    <dgm:cxn modelId="{0A6E9988-DC24-43DA-8E36-7AA60B2F2243}" srcId="{5EE2B464-F173-45DE-B377-ECEC1E33BCCF}" destId="{C729D7AE-C98E-48D0-B7F3-0AD2D810D47A}" srcOrd="0" destOrd="0" parTransId="{BAF17A89-0FA1-405B-A436-9F7EF55B0811}" sibTransId="{E154571F-B6F4-44B7-BF42-2C9E9A32850B}"/>
    <dgm:cxn modelId="{66533064-B62B-4223-B69B-AFA08B35A41C}" srcId="{5EE2B464-F173-45DE-B377-ECEC1E33BCCF}" destId="{D62A9FDC-8AC5-47DC-BD2E-D8D579B397CE}" srcOrd="4" destOrd="0" parTransId="{D0D48973-C808-4DBD-9BE0-BDF8C9FD56F6}" sibTransId="{BF780303-4BA4-4980-AD0E-97A6C162936E}"/>
    <dgm:cxn modelId="{6DA61D05-EB71-42E1-B587-06F0EF5FB6A8}" srcId="{5EE2B464-F173-45DE-B377-ECEC1E33BCCF}" destId="{F5C3651C-84ED-44EE-8DAA-9873E9858C5B}" srcOrd="2" destOrd="0" parTransId="{802B954E-EB69-4542-A575-469078B96BED}" sibTransId="{616ACE22-DD4B-4064-BBE2-C0A64ED92E95}"/>
    <dgm:cxn modelId="{99ECBB3C-3903-4743-9007-54F7AB622553}" type="presOf" srcId="{D62A9FDC-8AC5-47DC-BD2E-D8D579B397CE}" destId="{7112A0AC-15BA-4A67-B428-6226268D7E60}" srcOrd="0" destOrd="0" presId="urn:microsoft.com/office/officeart/2005/8/layout/cycle3"/>
    <dgm:cxn modelId="{7FAD5146-C416-4ECD-AB48-E2A1B71D1D03}" type="presParOf" srcId="{E058F78A-B4F6-4631-93F4-D6B3F7571E97}" destId="{96AA6D0E-CF84-4326-B0F0-6F6F188223AD}" srcOrd="0" destOrd="0" presId="urn:microsoft.com/office/officeart/2005/8/layout/cycle3"/>
    <dgm:cxn modelId="{3F9C16DA-C272-4BF4-BFD7-989365C6E94C}" type="presParOf" srcId="{96AA6D0E-CF84-4326-B0F0-6F6F188223AD}" destId="{489AFE9E-7DAF-4FAE-9ED6-A7632E973C0E}" srcOrd="0" destOrd="0" presId="urn:microsoft.com/office/officeart/2005/8/layout/cycle3"/>
    <dgm:cxn modelId="{D0A061A9-62D9-49D8-9933-1A111EDFBD94}" type="presParOf" srcId="{96AA6D0E-CF84-4326-B0F0-6F6F188223AD}" destId="{2A9B5790-0B1D-43E8-A950-F8E96353D41F}" srcOrd="1" destOrd="0" presId="urn:microsoft.com/office/officeart/2005/8/layout/cycle3"/>
    <dgm:cxn modelId="{85D538BC-1708-46CE-9EC4-629DDDC18D27}" type="presParOf" srcId="{96AA6D0E-CF84-4326-B0F0-6F6F188223AD}" destId="{76DBC8C1-12DA-445E-A24C-6FABAACA00A1}" srcOrd="2" destOrd="0" presId="urn:microsoft.com/office/officeart/2005/8/layout/cycle3"/>
    <dgm:cxn modelId="{D6D7CF6A-021C-4111-97DC-979B0AC84473}" type="presParOf" srcId="{96AA6D0E-CF84-4326-B0F0-6F6F188223AD}" destId="{A06B14F3-C478-463D-A1BD-5B40F78FAB29}" srcOrd="3" destOrd="0" presId="urn:microsoft.com/office/officeart/2005/8/layout/cycle3"/>
    <dgm:cxn modelId="{993BC064-DCDB-433A-82DD-A2761CD15E6B}" type="presParOf" srcId="{96AA6D0E-CF84-4326-B0F0-6F6F188223AD}" destId="{BB58A4BE-3EC0-4284-95C0-CB4CD3078F10}" srcOrd="4" destOrd="0" presId="urn:microsoft.com/office/officeart/2005/8/layout/cycle3"/>
    <dgm:cxn modelId="{8DF9C78B-C57C-4456-A8CA-B7B500A6C45B}" type="presParOf" srcId="{96AA6D0E-CF84-4326-B0F0-6F6F188223AD}" destId="{7112A0AC-15BA-4A67-B428-6226268D7E60}" srcOrd="5" destOrd="0" presId="urn:microsoft.com/office/officeart/2005/8/layout/cycle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D570B4-30AE-4A75-B467-E1B9B878EE24}" type="doc">
      <dgm:prSet loTypeId="urn:microsoft.com/office/officeart/2005/8/layout/balance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D144D9-520E-49AA-97FF-A7F749256DD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Приобретение прочих услуг, работ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97E2351-7E9E-41E4-A2EB-0076F46B4504}" type="parTrans" cxnId="{52F64259-F761-46EB-96A4-B4D3E257ADD0}">
      <dgm:prSet/>
      <dgm:spPr/>
      <dgm:t>
        <a:bodyPr/>
        <a:lstStyle/>
        <a:p>
          <a:endParaRPr lang="ru-RU"/>
        </a:p>
      </dgm:t>
    </dgm:pt>
    <dgm:pt modelId="{79701800-3044-43FE-A1DF-043679AED254}" type="sibTrans" cxnId="{52F64259-F761-46EB-96A4-B4D3E257ADD0}">
      <dgm:prSet/>
      <dgm:spPr/>
      <dgm:t>
        <a:bodyPr/>
        <a:lstStyle/>
        <a:p>
          <a:endParaRPr lang="ru-RU"/>
        </a:p>
      </dgm:t>
    </dgm:pt>
    <dgm:pt modelId="{7D39CF8F-775B-4312-95F4-563761D7DA58}">
      <dgm:prSet phldrT="[Текст]" phldr="1"/>
      <dgm:spPr/>
      <dgm:t>
        <a:bodyPr/>
        <a:lstStyle/>
        <a:p>
          <a:endParaRPr lang="ru-RU" dirty="0"/>
        </a:p>
      </dgm:t>
    </dgm:pt>
    <dgm:pt modelId="{F8998AEB-51AF-40C0-9952-DFDA349797B2}" type="parTrans" cxnId="{33555B82-D228-490F-A452-2109BD66A44E}">
      <dgm:prSet/>
      <dgm:spPr/>
      <dgm:t>
        <a:bodyPr/>
        <a:lstStyle/>
        <a:p>
          <a:endParaRPr lang="ru-RU"/>
        </a:p>
      </dgm:t>
    </dgm:pt>
    <dgm:pt modelId="{1DA10770-FD1F-4181-AE0C-67FEA6F63DAE}" type="sibTrans" cxnId="{33555B82-D228-490F-A452-2109BD66A44E}">
      <dgm:prSet/>
      <dgm:spPr/>
      <dgm:t>
        <a:bodyPr/>
        <a:lstStyle/>
        <a:p>
          <a:endParaRPr lang="ru-RU"/>
        </a:p>
      </dgm:t>
    </dgm:pt>
    <dgm:pt modelId="{1BB2CDDB-3F9C-4C0B-B977-CDC6CD2815AE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Басқа қызметтерді, жұмыстарды сатып алу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22307C2-E2EB-494E-B2FF-6A085F776CE9}" type="parTrans" cxnId="{8C0CFA68-B73C-4D23-B6DB-00B9B9866B6F}">
      <dgm:prSet/>
      <dgm:spPr/>
      <dgm:t>
        <a:bodyPr/>
        <a:lstStyle/>
        <a:p>
          <a:endParaRPr lang="ru-RU"/>
        </a:p>
      </dgm:t>
    </dgm:pt>
    <dgm:pt modelId="{1A7F1B01-1B12-4445-89F0-BDE6E842D967}" type="sibTrans" cxnId="{8C0CFA68-B73C-4D23-B6DB-00B9B9866B6F}">
      <dgm:prSet/>
      <dgm:spPr/>
      <dgm:t>
        <a:bodyPr/>
        <a:lstStyle/>
        <a:p>
          <a:endParaRPr lang="ru-RU"/>
        </a:p>
      </dgm:t>
    </dgm:pt>
    <dgm:pt modelId="{45FBF94D-2153-45AA-9253-243C8D7788C4}">
      <dgm:prSet phldrT="[Текст]" phldr="1"/>
      <dgm:spPr/>
      <dgm:t>
        <a:bodyPr/>
        <a:lstStyle/>
        <a:p>
          <a:endParaRPr lang="ru-RU" dirty="0"/>
        </a:p>
      </dgm:t>
    </dgm:pt>
    <dgm:pt modelId="{05BC7476-E8A8-488B-B5E5-7335DEA456C6}" type="parTrans" cxnId="{52B099B0-CB1C-45AF-900B-F230AA1488BA}">
      <dgm:prSet/>
      <dgm:spPr/>
      <dgm:t>
        <a:bodyPr/>
        <a:lstStyle/>
        <a:p>
          <a:endParaRPr lang="ru-RU"/>
        </a:p>
      </dgm:t>
    </dgm:pt>
    <dgm:pt modelId="{02FA994E-EFC0-4543-BE4C-FD41B6DD9041}" type="sibTrans" cxnId="{52B099B0-CB1C-45AF-900B-F230AA1488BA}">
      <dgm:prSet/>
      <dgm:spPr/>
      <dgm:t>
        <a:bodyPr/>
        <a:lstStyle/>
        <a:p>
          <a:endParaRPr lang="ru-RU"/>
        </a:p>
      </dgm:t>
    </dgm:pt>
    <dgm:pt modelId="{358FAC43-3E8B-4E76-B6FA-058019E714D3}">
      <dgm:prSet phldrT="[Текст]" phldr="1"/>
      <dgm:spPr/>
      <dgm:t>
        <a:bodyPr/>
        <a:lstStyle/>
        <a:p>
          <a:endParaRPr lang="ru-RU" dirty="0"/>
        </a:p>
      </dgm:t>
    </dgm:pt>
    <dgm:pt modelId="{E4D398A8-4B56-4D6A-A92C-6534E7BD2720}" type="parTrans" cxnId="{AA106272-A4D2-47A9-9CF7-2FA726ED57B0}">
      <dgm:prSet/>
      <dgm:spPr/>
      <dgm:t>
        <a:bodyPr/>
        <a:lstStyle/>
        <a:p>
          <a:endParaRPr lang="ru-RU"/>
        </a:p>
      </dgm:t>
    </dgm:pt>
    <dgm:pt modelId="{E70D0669-A878-483A-8EB4-808AC9446A27}" type="sibTrans" cxnId="{AA106272-A4D2-47A9-9CF7-2FA726ED57B0}">
      <dgm:prSet/>
      <dgm:spPr/>
      <dgm:t>
        <a:bodyPr/>
        <a:lstStyle/>
        <a:p>
          <a:endParaRPr lang="ru-RU"/>
        </a:p>
      </dgm:t>
    </dgm:pt>
    <dgm:pt modelId="{FB123FA6-C36E-4B12-A83A-AA5B343C621A}">
      <dgm:prSet phldrT="[Текст]" phldr="1"/>
      <dgm:spPr/>
      <dgm:t>
        <a:bodyPr/>
        <a:lstStyle/>
        <a:p>
          <a:endParaRPr lang="ru-RU" dirty="0"/>
        </a:p>
      </dgm:t>
    </dgm:pt>
    <dgm:pt modelId="{7D66ABA2-79CA-4AFC-85EF-A3C1277605C3}" type="parTrans" cxnId="{50F02465-C8D8-4500-8FAC-78A77CEEDF4B}">
      <dgm:prSet/>
      <dgm:spPr/>
      <dgm:t>
        <a:bodyPr/>
        <a:lstStyle/>
        <a:p>
          <a:endParaRPr lang="ru-RU"/>
        </a:p>
      </dgm:t>
    </dgm:pt>
    <dgm:pt modelId="{3BC62595-843C-4E3C-A9A5-78B8F3734249}" type="sibTrans" cxnId="{50F02465-C8D8-4500-8FAC-78A77CEEDF4B}">
      <dgm:prSet/>
      <dgm:spPr/>
      <dgm:t>
        <a:bodyPr/>
        <a:lstStyle/>
        <a:p>
          <a:endParaRPr lang="ru-RU"/>
        </a:p>
      </dgm:t>
    </dgm:pt>
    <dgm:pt modelId="{BABF9069-A9AA-4155-AAFB-BEC90EE95735}">
      <dgm:prSet phldrT="[Текст]" phldr="1"/>
      <dgm:spPr/>
      <dgm:t>
        <a:bodyPr/>
        <a:lstStyle/>
        <a:p>
          <a:endParaRPr lang="ru-RU" dirty="0"/>
        </a:p>
      </dgm:t>
    </dgm:pt>
    <dgm:pt modelId="{B7BBE518-075E-40B2-9400-A68D34686D5F}" type="parTrans" cxnId="{9F856B2F-D139-4CDF-A8F8-210C0E071AB3}">
      <dgm:prSet/>
      <dgm:spPr/>
      <dgm:t>
        <a:bodyPr/>
        <a:lstStyle/>
        <a:p>
          <a:endParaRPr lang="ru-RU"/>
        </a:p>
      </dgm:t>
    </dgm:pt>
    <dgm:pt modelId="{084D2B72-E9FD-485C-813D-04FEAAE44E21}" type="sibTrans" cxnId="{9F856B2F-D139-4CDF-A8F8-210C0E071AB3}">
      <dgm:prSet/>
      <dgm:spPr/>
      <dgm:t>
        <a:bodyPr/>
        <a:lstStyle/>
        <a:p>
          <a:endParaRPr lang="ru-RU"/>
        </a:p>
      </dgm:t>
    </dgm:pt>
    <dgm:pt modelId="{76DB76FD-FD98-4107-95A6-0A318EF96954}">
      <dgm:prSet phldrT="[Текст]" phldr="1"/>
      <dgm:spPr/>
      <dgm:t>
        <a:bodyPr/>
        <a:lstStyle/>
        <a:p>
          <a:endParaRPr lang="ru-RU" dirty="0"/>
        </a:p>
      </dgm:t>
    </dgm:pt>
    <dgm:pt modelId="{E701160B-8A5E-48D5-883B-FA567E846627}" type="parTrans" cxnId="{84BE41B7-5BA6-4FE4-BC2A-35742F198310}">
      <dgm:prSet/>
      <dgm:spPr/>
      <dgm:t>
        <a:bodyPr/>
        <a:lstStyle/>
        <a:p>
          <a:endParaRPr lang="ru-RU"/>
        </a:p>
      </dgm:t>
    </dgm:pt>
    <dgm:pt modelId="{65130237-ED86-4507-9C53-5E76B98DE5C9}" type="sibTrans" cxnId="{84BE41B7-5BA6-4FE4-BC2A-35742F198310}">
      <dgm:prSet/>
      <dgm:spPr/>
      <dgm:t>
        <a:bodyPr/>
        <a:lstStyle/>
        <a:p>
          <a:endParaRPr lang="ru-RU"/>
        </a:p>
      </dgm:t>
    </dgm:pt>
    <dgm:pt modelId="{0D8F7086-C020-4C12-A9A5-D2134DD25976}">
      <dgm:prSet phldrT="[Текст]" phldr="1"/>
      <dgm:spPr/>
      <dgm:t>
        <a:bodyPr/>
        <a:lstStyle/>
        <a:p>
          <a:endParaRPr lang="ru-RU" dirty="0"/>
        </a:p>
      </dgm:t>
    </dgm:pt>
    <dgm:pt modelId="{8C0F7864-5A0D-45B8-80E1-493226DF7A8C}" type="parTrans" cxnId="{60489DB9-7A90-447E-A56D-B3AD99EF6EF0}">
      <dgm:prSet/>
      <dgm:spPr/>
      <dgm:t>
        <a:bodyPr/>
        <a:lstStyle/>
        <a:p>
          <a:endParaRPr lang="ru-RU"/>
        </a:p>
      </dgm:t>
    </dgm:pt>
    <dgm:pt modelId="{152E7B49-5CA5-40FD-9B22-7CBAF324B273}" type="sibTrans" cxnId="{60489DB9-7A90-447E-A56D-B3AD99EF6EF0}">
      <dgm:prSet/>
      <dgm:spPr/>
      <dgm:t>
        <a:bodyPr/>
        <a:lstStyle/>
        <a:p>
          <a:endParaRPr lang="ru-RU"/>
        </a:p>
      </dgm:t>
    </dgm:pt>
    <dgm:pt modelId="{13719C3A-D0D3-44D0-98BE-182F0D77EC00}">
      <dgm:prSet phldrT="[Текст]" phldr="1"/>
      <dgm:spPr/>
      <dgm:t>
        <a:bodyPr/>
        <a:lstStyle/>
        <a:p>
          <a:endParaRPr lang="ru-RU" dirty="0"/>
        </a:p>
      </dgm:t>
    </dgm:pt>
    <dgm:pt modelId="{E907CD05-0D19-470B-9424-8FA65F41F3D1}" type="parTrans" cxnId="{C762E861-5FB6-4652-A48E-925AF7987139}">
      <dgm:prSet/>
      <dgm:spPr/>
      <dgm:t>
        <a:bodyPr/>
        <a:lstStyle/>
        <a:p>
          <a:endParaRPr lang="ru-RU"/>
        </a:p>
      </dgm:t>
    </dgm:pt>
    <dgm:pt modelId="{5FFDABE1-7576-4BA1-B340-12D77905C407}" type="sibTrans" cxnId="{C762E861-5FB6-4652-A48E-925AF7987139}">
      <dgm:prSet/>
      <dgm:spPr/>
      <dgm:t>
        <a:bodyPr/>
        <a:lstStyle/>
        <a:p>
          <a:endParaRPr lang="ru-RU"/>
        </a:p>
      </dgm:t>
    </dgm:pt>
    <dgm:pt modelId="{CFE9A515-B6A4-49DD-8A59-3DF787F5BB1C}">
      <dgm:prSet phldrT="[Текст]" phldr="1"/>
      <dgm:spPr/>
      <dgm:t>
        <a:bodyPr/>
        <a:lstStyle/>
        <a:p>
          <a:endParaRPr lang="ru-RU" dirty="0"/>
        </a:p>
      </dgm:t>
    </dgm:pt>
    <dgm:pt modelId="{6BE7C128-3BE7-4F76-9EB6-D9693C119D48}" type="parTrans" cxnId="{BF8EA524-8E7C-4E27-8627-703858154A5C}">
      <dgm:prSet/>
      <dgm:spPr/>
      <dgm:t>
        <a:bodyPr/>
        <a:lstStyle/>
        <a:p>
          <a:endParaRPr lang="ru-RU"/>
        </a:p>
      </dgm:t>
    </dgm:pt>
    <dgm:pt modelId="{C3A75B9C-267E-4AA2-9714-D8D542B74436}" type="sibTrans" cxnId="{BF8EA524-8E7C-4E27-8627-703858154A5C}">
      <dgm:prSet/>
      <dgm:spPr/>
      <dgm:t>
        <a:bodyPr/>
        <a:lstStyle/>
        <a:p>
          <a:endParaRPr lang="ru-RU"/>
        </a:p>
      </dgm:t>
    </dgm:pt>
    <dgm:pt modelId="{4F4B5C11-A8E7-4567-B294-2DA54251D241}" type="pres">
      <dgm:prSet presAssocID="{30D570B4-30AE-4A75-B467-E1B9B878EE2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BDF23-2F14-4F84-8167-87725644423E}" type="pres">
      <dgm:prSet presAssocID="{30D570B4-30AE-4A75-B467-E1B9B878EE24}" presName="dummyMaxCanvas" presStyleCnt="0"/>
      <dgm:spPr/>
    </dgm:pt>
    <dgm:pt modelId="{14989216-0F48-4EA1-93C7-3BC7BEE4A563}" type="pres">
      <dgm:prSet presAssocID="{30D570B4-30AE-4A75-B467-E1B9B878EE24}" presName="parentComposite" presStyleCnt="0"/>
      <dgm:spPr/>
    </dgm:pt>
    <dgm:pt modelId="{A4F097A3-30B6-4CE0-8689-854FF67A9DC8}" type="pres">
      <dgm:prSet presAssocID="{30D570B4-30AE-4A75-B467-E1B9B878EE24}" presName="parent1" presStyleLbl="alignAccFollowNode1" presStyleIdx="0" presStyleCnt="4" custScaleX="118695" custScaleY="79169" custLinFactNeighborX="-23568" custLinFactNeighborY="520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74CF8C36-87FE-45B1-8509-7F9BC66D572A}" type="pres">
      <dgm:prSet presAssocID="{30D570B4-30AE-4A75-B467-E1B9B878EE24}" presName="parent2" presStyleLbl="alignAccFollowNode1" presStyleIdx="1" presStyleCnt="4" custScaleY="87501" custLinFactNeighborX="4933" custLinFactNeighborY="937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04ECE32-33F6-4747-BAF3-03FCF74A714D}" type="pres">
      <dgm:prSet presAssocID="{30D570B4-30AE-4A75-B467-E1B9B878EE24}" presName="childrenComposite" presStyleCnt="0"/>
      <dgm:spPr/>
    </dgm:pt>
    <dgm:pt modelId="{64D900F0-3289-4B55-A787-32EB6BE4B578}" type="pres">
      <dgm:prSet presAssocID="{30D570B4-30AE-4A75-B467-E1B9B878EE24}" presName="dummyMaxCanvas_ChildArea" presStyleCnt="0"/>
      <dgm:spPr/>
    </dgm:pt>
    <dgm:pt modelId="{11B088B7-0010-4FA4-B87B-07C50BF152D3}" type="pres">
      <dgm:prSet presAssocID="{30D570B4-30AE-4A75-B467-E1B9B878EE24}" presName="fulcrum" presStyleLbl="alignAccFollowNode1" presStyleIdx="2" presStyleCnt="4"/>
      <dgm:spPr/>
    </dgm:pt>
    <dgm:pt modelId="{C5F7EDBD-AF38-4885-9B07-6274D86E0D5A}" type="pres">
      <dgm:prSet presAssocID="{30D570B4-30AE-4A75-B467-E1B9B878EE24}" presName="balance_32" presStyleLbl="alignAccFollowNode1" presStyleIdx="3" presStyleCnt="4" custScaleX="106263" custScaleY="91302">
        <dgm:presLayoutVars>
          <dgm:bulletEnabled val="1"/>
        </dgm:presLayoutVars>
      </dgm:prSet>
      <dgm:spPr/>
    </dgm:pt>
    <dgm:pt modelId="{7C97CB3D-3F33-4338-A214-E90FD30BC255}" type="pres">
      <dgm:prSet presAssocID="{30D570B4-30AE-4A75-B467-E1B9B878EE24}" presName="left_32_1" presStyleLbl="node1" presStyleIdx="0" presStyleCnt="5" custScaleX="105847" custScaleY="11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74535-1E0F-4D47-8765-A54157135BF5}" type="pres">
      <dgm:prSet presAssocID="{30D570B4-30AE-4A75-B467-E1B9B878EE24}" presName="left_32_2" presStyleLbl="node1" presStyleIdx="1" presStyleCnt="5" custScaleX="105694" custScaleY="116597" custLinFactNeighborX="-2987" custLinFactNeighborY="-18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200AA-254A-4F09-B0E4-D93753A8C59B}" type="pres">
      <dgm:prSet presAssocID="{30D570B4-30AE-4A75-B467-E1B9B878EE24}" presName="left_32_3" presStyleLbl="node1" presStyleIdx="2" presStyleCnt="5" custScaleX="104882" custScaleY="111249" custLinFactNeighborX="-5510" custLinFactNeighborY="-3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41613-59D3-4D15-A4D9-7CF903CBEBB8}" type="pres">
      <dgm:prSet presAssocID="{30D570B4-30AE-4A75-B467-E1B9B878EE24}" presName="right_32_1" presStyleLbl="node1" presStyleIdx="3" presStyleCnt="5" custScaleX="110148" custScaleY="123898" custLinFactNeighborX="2935" custLinFactNeighborY="-1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7E29-545F-4880-B33D-AD8C9AA7EDDE}" type="pres">
      <dgm:prSet presAssocID="{30D570B4-30AE-4A75-B467-E1B9B878EE24}" presName="right_32_2" presStyleLbl="node1" presStyleIdx="4" presStyleCnt="5" custScaleX="104916" custScaleY="127863" custLinFactNeighborX="1017" custLinFactNeighborY="-42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EA524-8E7C-4E27-8627-703858154A5C}" srcId="{30D570B4-30AE-4A75-B467-E1B9B878EE24}" destId="{CFE9A515-B6A4-49DD-8A59-3DF787F5BB1C}" srcOrd="5" destOrd="0" parTransId="{6BE7C128-3BE7-4F76-9EB6-D9693C119D48}" sibTransId="{C3A75B9C-267E-4AA2-9714-D8D542B74436}"/>
    <dgm:cxn modelId="{27630676-D826-42AE-9F58-BC3375A2FC21}" type="presOf" srcId="{1BB2CDDB-3F9C-4C0B-B977-CDC6CD2815AE}" destId="{74CF8C36-87FE-45B1-8509-7F9BC66D572A}" srcOrd="0" destOrd="0" presId="urn:microsoft.com/office/officeart/2005/8/layout/balance1"/>
    <dgm:cxn modelId="{AA106272-A4D2-47A9-9CF7-2FA726ED57B0}" srcId="{40D144D9-520E-49AA-97FF-A7F749256DD2}" destId="{358FAC43-3E8B-4E76-B6FA-058019E714D3}" srcOrd="2" destOrd="0" parTransId="{E4D398A8-4B56-4D6A-A92C-6534E7BD2720}" sibTransId="{E70D0669-A878-483A-8EB4-808AC9446A27}"/>
    <dgm:cxn modelId="{C69801F4-C429-497B-AAEE-AC1FAF47271D}" type="presOf" srcId="{40D144D9-520E-49AA-97FF-A7F749256DD2}" destId="{A4F097A3-30B6-4CE0-8689-854FF67A9DC8}" srcOrd="0" destOrd="0" presId="urn:microsoft.com/office/officeart/2005/8/layout/balance1"/>
    <dgm:cxn modelId="{84BE41B7-5BA6-4FE4-BC2A-35742F198310}" srcId="{30D570B4-30AE-4A75-B467-E1B9B878EE24}" destId="{76DB76FD-FD98-4107-95A6-0A318EF96954}" srcOrd="2" destOrd="0" parTransId="{E701160B-8A5E-48D5-883B-FA567E846627}" sibTransId="{65130237-ED86-4507-9C53-5E76B98DE5C9}"/>
    <dgm:cxn modelId="{52F64259-F761-46EB-96A4-B4D3E257ADD0}" srcId="{30D570B4-30AE-4A75-B467-E1B9B878EE24}" destId="{40D144D9-520E-49AA-97FF-A7F749256DD2}" srcOrd="0" destOrd="0" parTransId="{597E2351-7E9E-41E4-A2EB-0076F46B4504}" sibTransId="{79701800-3044-43FE-A1DF-043679AED254}"/>
    <dgm:cxn modelId="{8C0CFA68-B73C-4D23-B6DB-00B9B9866B6F}" srcId="{30D570B4-30AE-4A75-B467-E1B9B878EE24}" destId="{1BB2CDDB-3F9C-4C0B-B977-CDC6CD2815AE}" srcOrd="1" destOrd="0" parTransId="{422307C2-E2EB-494E-B2FF-6A085F776CE9}" sibTransId="{1A7F1B01-1B12-4445-89F0-BDE6E842D967}"/>
    <dgm:cxn modelId="{B8B04E36-D30B-42B0-8779-BBC31993CF75}" type="presOf" srcId="{30D570B4-30AE-4A75-B467-E1B9B878EE24}" destId="{4F4B5C11-A8E7-4567-B294-2DA54251D241}" srcOrd="0" destOrd="0" presId="urn:microsoft.com/office/officeart/2005/8/layout/balance1"/>
    <dgm:cxn modelId="{D62D537C-EBF3-40C4-A5BF-E9752FDE171B}" type="presOf" srcId="{BABF9069-A9AA-4155-AAFB-BEC90EE95735}" destId="{B2A47E29-545F-4880-B33D-AD8C9AA7EDDE}" srcOrd="0" destOrd="0" presId="urn:microsoft.com/office/officeart/2005/8/layout/balance1"/>
    <dgm:cxn modelId="{4A2E05D8-1053-453D-9B76-B7D091684A36}" type="presOf" srcId="{FB123FA6-C36E-4B12-A83A-AA5B343C621A}" destId="{93241613-59D3-4D15-A4D9-7CF903CBEBB8}" srcOrd="0" destOrd="0" presId="urn:microsoft.com/office/officeart/2005/8/layout/balance1"/>
    <dgm:cxn modelId="{33555B82-D228-490F-A452-2109BD66A44E}" srcId="{40D144D9-520E-49AA-97FF-A7F749256DD2}" destId="{7D39CF8F-775B-4312-95F4-563761D7DA58}" srcOrd="0" destOrd="0" parTransId="{F8998AEB-51AF-40C0-9952-DFDA349797B2}" sibTransId="{1DA10770-FD1F-4181-AE0C-67FEA6F63DAE}"/>
    <dgm:cxn modelId="{C762E861-5FB6-4652-A48E-925AF7987139}" srcId="{30D570B4-30AE-4A75-B467-E1B9B878EE24}" destId="{13719C3A-D0D3-44D0-98BE-182F0D77EC00}" srcOrd="4" destOrd="0" parTransId="{E907CD05-0D19-470B-9424-8FA65F41F3D1}" sibTransId="{5FFDABE1-7576-4BA1-B340-12D77905C407}"/>
    <dgm:cxn modelId="{9F856B2F-D139-4CDF-A8F8-210C0E071AB3}" srcId="{1BB2CDDB-3F9C-4C0B-B977-CDC6CD2815AE}" destId="{BABF9069-A9AA-4155-AAFB-BEC90EE95735}" srcOrd="1" destOrd="0" parTransId="{B7BBE518-075E-40B2-9400-A68D34686D5F}" sibTransId="{084D2B72-E9FD-485C-813D-04FEAAE44E21}"/>
    <dgm:cxn modelId="{0170BD80-5104-4455-8446-D81A38AE3851}" type="presOf" srcId="{358FAC43-3E8B-4E76-B6FA-058019E714D3}" destId="{8F6200AA-254A-4F09-B0E4-D93753A8C59B}" srcOrd="0" destOrd="0" presId="urn:microsoft.com/office/officeart/2005/8/layout/balance1"/>
    <dgm:cxn modelId="{50F02465-C8D8-4500-8FAC-78A77CEEDF4B}" srcId="{1BB2CDDB-3F9C-4C0B-B977-CDC6CD2815AE}" destId="{FB123FA6-C36E-4B12-A83A-AA5B343C621A}" srcOrd="0" destOrd="0" parTransId="{7D66ABA2-79CA-4AFC-85EF-A3C1277605C3}" sibTransId="{3BC62595-843C-4E3C-A9A5-78B8F3734249}"/>
    <dgm:cxn modelId="{60489DB9-7A90-447E-A56D-B3AD99EF6EF0}" srcId="{30D570B4-30AE-4A75-B467-E1B9B878EE24}" destId="{0D8F7086-C020-4C12-A9A5-D2134DD25976}" srcOrd="3" destOrd="0" parTransId="{8C0F7864-5A0D-45B8-80E1-493226DF7A8C}" sibTransId="{152E7B49-5CA5-40FD-9B22-7CBAF324B273}"/>
    <dgm:cxn modelId="{52B099B0-CB1C-45AF-900B-F230AA1488BA}" srcId="{40D144D9-520E-49AA-97FF-A7F749256DD2}" destId="{45FBF94D-2153-45AA-9253-243C8D7788C4}" srcOrd="1" destOrd="0" parTransId="{05BC7476-E8A8-488B-B5E5-7335DEA456C6}" sibTransId="{02FA994E-EFC0-4543-BE4C-FD41B6DD9041}"/>
    <dgm:cxn modelId="{1C26DA08-26C8-4A2B-B2D6-3011141FE5E4}" type="presOf" srcId="{45FBF94D-2153-45AA-9253-243C8D7788C4}" destId="{BC974535-1E0F-4D47-8765-A54157135BF5}" srcOrd="0" destOrd="0" presId="urn:microsoft.com/office/officeart/2005/8/layout/balance1"/>
    <dgm:cxn modelId="{EA9BE429-1D18-4B52-9841-DFF5C9BE8917}" type="presOf" srcId="{7D39CF8F-775B-4312-95F4-563761D7DA58}" destId="{7C97CB3D-3F33-4338-A214-E90FD30BC255}" srcOrd="0" destOrd="0" presId="urn:microsoft.com/office/officeart/2005/8/layout/balance1"/>
    <dgm:cxn modelId="{E2DFD519-220E-4A38-B50F-D03DFD9635BF}" type="presParOf" srcId="{4F4B5C11-A8E7-4567-B294-2DA54251D241}" destId="{E7CBDF23-2F14-4F84-8167-87725644423E}" srcOrd="0" destOrd="0" presId="urn:microsoft.com/office/officeart/2005/8/layout/balance1"/>
    <dgm:cxn modelId="{42471DDE-8B1C-4786-9A54-C3AA23C19AC6}" type="presParOf" srcId="{4F4B5C11-A8E7-4567-B294-2DA54251D241}" destId="{14989216-0F48-4EA1-93C7-3BC7BEE4A563}" srcOrd="1" destOrd="0" presId="urn:microsoft.com/office/officeart/2005/8/layout/balance1"/>
    <dgm:cxn modelId="{9F2B0D44-D85E-4C38-B5AC-E8C90C470ECE}" type="presParOf" srcId="{14989216-0F48-4EA1-93C7-3BC7BEE4A563}" destId="{A4F097A3-30B6-4CE0-8689-854FF67A9DC8}" srcOrd="0" destOrd="0" presId="urn:microsoft.com/office/officeart/2005/8/layout/balance1"/>
    <dgm:cxn modelId="{BF4B3FF4-1B29-4ECE-90C6-57D0ED484D8D}" type="presParOf" srcId="{14989216-0F48-4EA1-93C7-3BC7BEE4A563}" destId="{74CF8C36-87FE-45B1-8509-7F9BC66D572A}" srcOrd="1" destOrd="0" presId="urn:microsoft.com/office/officeart/2005/8/layout/balance1"/>
    <dgm:cxn modelId="{8491BB1F-BA64-4DF0-B9AF-068BD196155B}" type="presParOf" srcId="{4F4B5C11-A8E7-4567-B294-2DA54251D241}" destId="{104ECE32-33F6-4747-BAF3-03FCF74A714D}" srcOrd="2" destOrd="0" presId="urn:microsoft.com/office/officeart/2005/8/layout/balance1"/>
    <dgm:cxn modelId="{2699F7CD-10E2-412E-94A9-FFE5AC2219B0}" type="presParOf" srcId="{104ECE32-33F6-4747-BAF3-03FCF74A714D}" destId="{64D900F0-3289-4B55-A787-32EB6BE4B578}" srcOrd="0" destOrd="0" presId="urn:microsoft.com/office/officeart/2005/8/layout/balance1"/>
    <dgm:cxn modelId="{0753B3D5-3925-4DAC-AE0F-BCAC0D3F273F}" type="presParOf" srcId="{104ECE32-33F6-4747-BAF3-03FCF74A714D}" destId="{11B088B7-0010-4FA4-B87B-07C50BF152D3}" srcOrd="1" destOrd="0" presId="urn:microsoft.com/office/officeart/2005/8/layout/balance1"/>
    <dgm:cxn modelId="{A7001F76-7DC4-44A7-824A-96E509D82246}" type="presParOf" srcId="{104ECE32-33F6-4747-BAF3-03FCF74A714D}" destId="{C5F7EDBD-AF38-4885-9B07-6274D86E0D5A}" srcOrd="2" destOrd="0" presId="urn:microsoft.com/office/officeart/2005/8/layout/balance1"/>
    <dgm:cxn modelId="{87D56D6E-8964-41E1-B409-80A1724EA7F4}" type="presParOf" srcId="{104ECE32-33F6-4747-BAF3-03FCF74A714D}" destId="{7C97CB3D-3F33-4338-A214-E90FD30BC255}" srcOrd="3" destOrd="0" presId="urn:microsoft.com/office/officeart/2005/8/layout/balance1"/>
    <dgm:cxn modelId="{A7B0BC39-8304-4D1D-B974-F685772129F3}" type="presParOf" srcId="{104ECE32-33F6-4747-BAF3-03FCF74A714D}" destId="{BC974535-1E0F-4D47-8765-A54157135BF5}" srcOrd="4" destOrd="0" presId="urn:microsoft.com/office/officeart/2005/8/layout/balance1"/>
    <dgm:cxn modelId="{967F0356-F671-4721-902D-3C5D9A43EDEA}" type="presParOf" srcId="{104ECE32-33F6-4747-BAF3-03FCF74A714D}" destId="{8F6200AA-254A-4F09-B0E4-D93753A8C59B}" srcOrd="5" destOrd="0" presId="urn:microsoft.com/office/officeart/2005/8/layout/balance1"/>
    <dgm:cxn modelId="{7B50A0E7-2FC9-4A3F-8707-FFFC44934C79}" type="presParOf" srcId="{104ECE32-33F6-4747-BAF3-03FCF74A714D}" destId="{93241613-59D3-4D15-A4D9-7CF903CBEBB8}" srcOrd="6" destOrd="0" presId="urn:microsoft.com/office/officeart/2005/8/layout/balance1"/>
    <dgm:cxn modelId="{0D008096-F6B1-4B4A-8B9C-2EC2DCDEAB91}" type="presParOf" srcId="{104ECE32-33F6-4747-BAF3-03FCF74A714D}" destId="{B2A47E29-545F-4880-B33D-AD8C9AA7EDDE}" srcOrd="7" destOrd="0" presId="urn:microsoft.com/office/officeart/2005/8/layout/balanc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3.xml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WhatsApp Image 2020-09-25 at 10.40.5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8001056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“Әлихан Бөкейханов атындағы Балқаш қаласының №15 мектеп-лицейі” КММ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3"/>
          <a:srcRect b="54688"/>
          <a:stretch>
            <a:fillRect/>
          </a:stretch>
        </p:blipFill>
        <p:spPr>
          <a:xfrm>
            <a:off x="5072066" y="0"/>
            <a:ext cx="4071934" cy="123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31992" t="22860" r="34336" b="18919"/>
          <a:stretch>
            <a:fillRect/>
          </a:stretch>
        </p:blipFill>
        <p:spPr bwMode="auto">
          <a:xfrm>
            <a:off x="0" y="0"/>
            <a:ext cx="1857356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52683-364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14282" y="1142984"/>
            <a:ext cx="75724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комплектісі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 партасы –15 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 орындықтары –30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 үстелі – 1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 орындығы – 1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Шкаф – 2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Стэнд - 1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Интербелсенді тақта – 1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23959"/>
            <a:ext cx="4357686" cy="3904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7358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 </a:t>
            </a:r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сыныбының жиһаздары – 990 000 тг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stract-science-background_23-2147503529.jpg"/>
          <p:cNvPicPr>
            <a:picLocks noGrp="1" noChangeAspect="1"/>
          </p:cNvPicPr>
          <p:nvPr>
            <p:ph idx="1"/>
          </p:nvPr>
        </p:nvPicPr>
        <p:blipFill>
          <a:blip r:embed="rId2"/>
          <a:srcRect b="5208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 descr="C:\Users\Lenovo\Downloads\WhatsApp Image 2020-09-25 at 14.02.19.jpeg"/>
          <p:cNvPicPr>
            <a:picLocks noChangeAspect="1" noChangeArrowheads="1"/>
          </p:cNvPicPr>
          <p:nvPr/>
        </p:nvPicPr>
        <p:blipFill>
          <a:blip r:embed="rId3"/>
          <a:srcRect t="34375" b="34375"/>
          <a:stretch>
            <a:fillRect/>
          </a:stretch>
        </p:blipFill>
        <p:spPr bwMode="auto">
          <a:xfrm>
            <a:off x="1142976" y="928670"/>
            <a:ext cx="771525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1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786322"/>
            <a:ext cx="2055942" cy="184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рәміздер. Госсимволика – 650 000 тг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Lenovo\Downloads\WhatsApp Image 2020-09-24 at 20.48.20 (1).jpe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1111" t="6250" r="4166" b="9375"/>
          <a:stretch>
            <a:fillRect/>
          </a:stretch>
        </p:blipFill>
        <p:spPr bwMode="auto">
          <a:xfrm>
            <a:off x="4500562" y="1214422"/>
            <a:ext cx="4429156" cy="540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Lenovo\Downloads\WhatsApp Image 2020-09-25 at 12.47.59.jpe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25" t="10416" r="2343" b="10416"/>
          <a:stretch>
            <a:fillRect/>
          </a:stretch>
        </p:blipFill>
        <p:spPr bwMode="auto">
          <a:xfrm>
            <a:off x="214282" y="1214422"/>
            <a:ext cx="435771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Шыны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шкаф. Стеклянный шкаф – 300 000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Lenovo\Downloads\WhatsApp Image 2020-09-24 at 20.45.09 (2).jpe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428596" y="1214422"/>
            <a:ext cx="8358246" cy="535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Lenovo\Downloads\WhatsApp Image 2020-09-24 at 20.45.09 (4).jpeg"/>
          <p:cNvPicPr>
            <a:picLocks noChangeAspect="1" noChangeArrowheads="1"/>
          </p:cNvPicPr>
          <p:nvPr/>
        </p:nvPicPr>
        <p:blipFill>
          <a:blip r:embed="rId2"/>
          <a:srcRect l="19976" t="10417" r="7230" b="7690"/>
          <a:stretch>
            <a:fillRect/>
          </a:stretch>
        </p:blipFill>
        <p:spPr bwMode="auto">
          <a:xfrm>
            <a:off x="142844" y="1500174"/>
            <a:ext cx="2714644" cy="378621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Қолды дезинфекциялауға арналған дозаторлар. Аппарат для дезинфекции рук  - 138 000 тг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enovo\Downloads\WhatsApp Image 2020-09-24 at 20.45.09 (6).jpe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26355" t="2083" r="30454" b="4166"/>
          <a:stretch>
            <a:fillRect/>
          </a:stretch>
        </p:blipFill>
        <p:spPr bwMode="auto">
          <a:xfrm>
            <a:off x="4929190" y="214290"/>
            <a:ext cx="4071966" cy="6500858"/>
          </a:xfrm>
          <a:prstGeom prst="rect">
            <a:avLst/>
          </a:prstGeom>
          <a:noFill/>
        </p:spPr>
      </p:pic>
      <p:pic>
        <p:nvPicPr>
          <p:cNvPr id="5" name="Picture 2" descr="C:\Users\Lenovo\Downloads\WhatsApp Image 2020-09-24 at 20.45.09 (5).jpeg"/>
          <p:cNvPicPr>
            <a:picLocks noChangeAspect="1" noChangeArrowheads="1"/>
          </p:cNvPicPr>
          <p:nvPr/>
        </p:nvPicPr>
        <p:blipFill>
          <a:blip r:embed="rId4"/>
          <a:srcRect l="24322" t="32416" r="26389" b="16091"/>
          <a:stretch>
            <a:fillRect/>
          </a:stretch>
        </p:blipFill>
        <p:spPr bwMode="auto">
          <a:xfrm>
            <a:off x="2143108" y="3071810"/>
            <a:ext cx="242889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Температура өлшегіштер. Тепловизоры – 68 375 тг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homemedica.ru/image/cache/catalog/recirkulyatory/124.970-1200x800.jpg"/>
          <p:cNvPicPr>
            <a:picLocks noChangeAspect="1" noChangeArrowheads="1"/>
          </p:cNvPicPr>
          <p:nvPr/>
        </p:nvPicPr>
        <p:blipFill>
          <a:blip r:embed="rId2"/>
          <a:srcRect l="34188" r="29914" b="-7613"/>
          <a:stretch>
            <a:fillRect/>
          </a:stretch>
        </p:blipFill>
        <p:spPr bwMode="auto">
          <a:xfrm>
            <a:off x="142844" y="214290"/>
            <a:ext cx="4071966" cy="4786346"/>
          </a:xfrm>
          <a:prstGeom prst="rect">
            <a:avLst/>
          </a:prstGeom>
          <a:noFill/>
        </p:spPr>
      </p:pic>
      <p:pic>
        <p:nvPicPr>
          <p:cNvPr id="3076" name="Picture 4" descr="https://images.kz.prom.st/126467545_w640_h640_beskontaktnyj-infrakrasnyj-termometr.jpg"/>
          <p:cNvPicPr>
            <a:picLocks noChangeAspect="1" noChangeArrowheads="1"/>
          </p:cNvPicPr>
          <p:nvPr/>
        </p:nvPicPr>
        <p:blipFill>
          <a:blip r:embed="rId3"/>
          <a:srcRect l="15625" r="17187"/>
          <a:stretch>
            <a:fillRect/>
          </a:stretch>
        </p:blipFill>
        <p:spPr bwMode="auto">
          <a:xfrm>
            <a:off x="4572000" y="2000240"/>
            <a:ext cx="3786214" cy="4429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929198"/>
            <a:ext cx="350046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Сәулелендіргіш. Облучатель -125 000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5698" name="Picture 2" descr="https://krot.info/uploads/posts/2020-01/1579377385_37-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736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Асхана жабдықтары.</a:t>
            </a:r>
          </a:p>
          <a:p>
            <a:pPr algn="ctr"/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Столовое оборудование</a:t>
            </a:r>
          </a:p>
          <a:p>
            <a:pPr algn="ctr"/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990 000 тг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3"/>
          <a:srcRect l="47461" t="34375" r="41992" b="38542"/>
          <a:stretch>
            <a:fillRect/>
          </a:stretch>
        </p:blipFill>
        <p:spPr bwMode="auto">
          <a:xfrm>
            <a:off x="285720" y="3071810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3"/>
          <a:srcRect l="58203" t="38782" r="31836" b="39583"/>
          <a:stretch>
            <a:fillRect/>
          </a:stretch>
        </p:blipFill>
        <p:spPr bwMode="auto">
          <a:xfrm>
            <a:off x="4786314" y="3143248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https://funart.pro/uploads/posts/2020-04/1588234055_36-p-svetlie-foni-s-kompyuterami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im0-tub-kz.yandex.net/i?id=833c20ab90e823b3efc363167d1361f2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152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182"/>
            <a:ext cx="5572132" cy="785818"/>
          </a:xfrm>
        </p:spPr>
        <p:txBody>
          <a:bodyPr>
            <a:normAutofit fontScale="90000"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 – 3 884 999 тг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QBoard_0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4043362" cy="78581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ПИК – 8 937 600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Ноутбук – 1 695 500 тг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46" name="Picture 2" descr="https://21.img.avito.st/640x480/6414435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685801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290" name="Picture 2" descr="https://static.tildacdn.com/tild6231-3564-4664-b836-373438616633/377703-PBLQL4-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ds0004.bulandy.aqmoedu.kz/arc/attach/577/664585/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000532" cy="4000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000496" y="250030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2020 жыл</a:t>
            </a:r>
            <a:endParaRPr lang="ru-RU" sz="5400" b="1" i="1" dirty="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214414" y="1928802"/>
          <a:ext cx="742955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14414" y="142852"/>
            <a:ext cx="77153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тауарларды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149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прочих товаров 149 специфика</a:t>
            </a:r>
          </a:p>
          <a:p>
            <a:pPr lvl="0"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4 374 000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im0-tub-kz.yandex.net/i?id=3d196c16113ae22b02ccbdb773c81628&amp;n=13"/>
          <p:cNvPicPr>
            <a:picLocks noChangeAspect="1" noChangeArrowheads="1"/>
          </p:cNvPicPr>
          <p:nvPr/>
        </p:nvPicPr>
        <p:blipFill>
          <a:blip r:embed="rId6"/>
          <a:srcRect l="18750" t="21094" r="20312" b="20312"/>
          <a:stretch>
            <a:fillRect/>
          </a:stretch>
        </p:blipFill>
        <p:spPr bwMode="auto">
          <a:xfrm>
            <a:off x="5715008" y="3286124"/>
            <a:ext cx="2000264" cy="1000132"/>
          </a:xfrm>
          <a:prstGeom prst="rect">
            <a:avLst/>
          </a:prstGeom>
          <a:noFill/>
        </p:spPr>
      </p:pic>
      <p:pic>
        <p:nvPicPr>
          <p:cNvPr id="7" name="Picture 5" descr="https://images.ru.prom.st/755983482_w640_h640_zaschitnaya-3-h-slojnaya.jpg"/>
          <p:cNvPicPr>
            <a:picLocks noChangeAspect="1" noChangeArrowheads="1"/>
          </p:cNvPicPr>
          <p:nvPr/>
        </p:nvPicPr>
        <p:blipFill>
          <a:blip r:embed="rId7" cstate="print"/>
          <a:srcRect t="12500" b="6250"/>
          <a:stretch>
            <a:fillRect/>
          </a:stretch>
        </p:blipFill>
        <p:spPr bwMode="auto">
          <a:xfrm>
            <a:off x="3929058" y="1928802"/>
            <a:ext cx="2000264" cy="1071570"/>
          </a:xfrm>
          <a:prstGeom prst="rect">
            <a:avLst/>
          </a:prstGeom>
          <a:noFill/>
        </p:spPr>
      </p:pic>
      <p:pic>
        <p:nvPicPr>
          <p:cNvPr id="143362" name="Picture 2" descr="https://cdn.pricearchive.org/images/aliexpress.com/32920248403/New-Arrival-Boy-Girl-Football-Jerseys-Kids-Quick-Dry-Sports-Uniforms-School-Students-Training-Clothes-Childr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3286124"/>
            <a:ext cx="2000264" cy="1071570"/>
          </a:xfrm>
          <a:prstGeom prst="rect">
            <a:avLst/>
          </a:prstGeom>
          <a:noFill/>
        </p:spPr>
      </p:pic>
      <p:pic>
        <p:nvPicPr>
          <p:cNvPr id="143364" name="Picture 4" descr="https://www.i-w-t.org/upload/images/kanctovari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286388"/>
            <a:ext cx="2000263" cy="1084639"/>
          </a:xfrm>
          <a:prstGeom prst="rect">
            <a:avLst/>
          </a:prstGeom>
          <a:noFill/>
        </p:spPr>
      </p:pic>
      <p:pic>
        <p:nvPicPr>
          <p:cNvPr id="143366" name="Picture 6" descr="https://avatars.mds.yandex.net/get-altay/1372264/2a00000162e0a24fc48e46d3ae1fc4e30b24/XX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5286388"/>
            <a:ext cx="2000264" cy="101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Lenovo\Downloads\images (1).jpg"/>
          <p:cNvPicPr>
            <a:picLocks noChangeAspect="1" noChangeArrowheads="1"/>
          </p:cNvPicPr>
          <p:nvPr/>
        </p:nvPicPr>
        <p:blipFill>
          <a:blip r:embed="rId7"/>
          <a:srcRect l="25563" t="18487" r="21119" b="18487"/>
          <a:stretch>
            <a:fillRect/>
          </a:stretch>
        </p:blipFill>
        <p:spPr bwMode="auto">
          <a:xfrm rot="21344985">
            <a:off x="5068576" y="3925139"/>
            <a:ext cx="1726458" cy="1135785"/>
          </a:xfrm>
          <a:prstGeom prst="rect">
            <a:avLst/>
          </a:prstGeom>
          <a:noFill/>
        </p:spPr>
      </p:pic>
      <p:pic>
        <p:nvPicPr>
          <p:cNvPr id="1028" name="Picture 4" descr="C:\Users\Lenovo\Downloads\Partner_BILIMLA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786190"/>
            <a:ext cx="1185861" cy="1185861"/>
          </a:xfrm>
          <a:prstGeom prst="rect">
            <a:avLst/>
          </a:prstGeom>
          <a:noFill/>
        </p:spPr>
      </p:pic>
      <p:pic>
        <p:nvPicPr>
          <p:cNvPr id="1030" name="Picture 6" descr="C:\Users\Lenovo\Downloads\20160623182748.jpg"/>
          <p:cNvPicPr>
            <a:picLocks noChangeAspect="1" noChangeArrowheads="1"/>
          </p:cNvPicPr>
          <p:nvPr/>
        </p:nvPicPr>
        <p:blipFill>
          <a:blip r:embed="rId9"/>
          <a:srcRect t="16580" r="20703" b="4268"/>
          <a:stretch>
            <a:fillRect/>
          </a:stretch>
        </p:blipFill>
        <p:spPr bwMode="auto">
          <a:xfrm rot="21282305">
            <a:off x="1827785" y="4372101"/>
            <a:ext cx="1906543" cy="995529"/>
          </a:xfrm>
          <a:prstGeom prst="rect">
            <a:avLst/>
          </a:prstGeom>
          <a:noFill/>
        </p:spPr>
      </p:pic>
      <p:pic>
        <p:nvPicPr>
          <p:cNvPr id="1031" name="Picture 7" descr="C:\Users\Lenovo\Downloads\School_foto.jpg"/>
          <p:cNvPicPr>
            <a:picLocks noChangeAspect="1" noChangeArrowheads="1"/>
          </p:cNvPicPr>
          <p:nvPr/>
        </p:nvPicPr>
        <p:blipFill>
          <a:blip r:embed="rId10"/>
          <a:srcRect l="50000" b="41122"/>
          <a:stretch>
            <a:fillRect/>
          </a:stretch>
        </p:blipFill>
        <p:spPr bwMode="auto">
          <a:xfrm rot="21343547">
            <a:off x="1253623" y="1441065"/>
            <a:ext cx="2290307" cy="1137644"/>
          </a:xfrm>
          <a:prstGeom prst="rect">
            <a:avLst/>
          </a:prstGeom>
          <a:noFill/>
        </p:spPr>
      </p:pic>
      <p:pic>
        <p:nvPicPr>
          <p:cNvPr id="1032" name="Picture 8" descr="C:\Users\Lenovo\Desktop\images (2).jpg"/>
          <p:cNvPicPr>
            <a:picLocks noChangeAspect="1" noChangeArrowheads="1"/>
          </p:cNvPicPr>
          <p:nvPr/>
        </p:nvPicPr>
        <p:blipFill>
          <a:blip r:embed="rId11"/>
          <a:srcRect t="17672" b="17672"/>
          <a:stretch>
            <a:fillRect/>
          </a:stretch>
        </p:blipFill>
        <p:spPr bwMode="auto">
          <a:xfrm rot="21375931">
            <a:off x="1389448" y="2932118"/>
            <a:ext cx="2326041" cy="1063292"/>
          </a:xfrm>
          <a:prstGeom prst="rect">
            <a:avLst/>
          </a:prstGeom>
          <a:noFill/>
        </p:spPr>
      </p:pic>
      <p:pic>
        <p:nvPicPr>
          <p:cNvPr id="1034" name="Picture 10" descr="C:\Users\Lenovo\AppData\Roaming\Microsoft\Windows\Network Shortcuts\s_2d86c2a659e3_91.jpg"/>
          <p:cNvPicPr>
            <a:picLocks noChangeAspect="1" noChangeArrowheads="1"/>
          </p:cNvPicPr>
          <p:nvPr/>
        </p:nvPicPr>
        <p:blipFill>
          <a:blip r:embed="rId12"/>
          <a:srcRect b="20833"/>
          <a:stretch>
            <a:fillRect/>
          </a:stretch>
        </p:blipFill>
        <p:spPr bwMode="auto">
          <a:xfrm rot="21409186">
            <a:off x="5036557" y="2204072"/>
            <a:ext cx="2235219" cy="13573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86182" y="642918"/>
            <a:ext cx="15716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16 504 000 тг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11" name="Рисунок 10" descr="WhatsApp Image 2020-06-08 at 12.13.03 (1).jpe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142844" y="214290"/>
            <a:ext cx="257176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WhatsApp Image 2020-06-08 at 12.10.29.jpeg"/>
          <p:cNvPicPr>
            <a:picLocks noChangeAspect="1"/>
          </p:cNvPicPr>
          <p:nvPr/>
        </p:nvPicPr>
        <p:blipFill>
          <a:blip r:embed="rId4">
            <a:lum bright="20000" contrast="10000"/>
          </a:blip>
          <a:stretch>
            <a:fillRect/>
          </a:stretch>
        </p:blipFill>
        <p:spPr>
          <a:xfrm>
            <a:off x="2214546" y="928670"/>
            <a:ext cx="2678907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WhatsApp Image 2020-06-08 at 12.10.25.jpe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4196950" y="2643182"/>
            <a:ext cx="2732486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WhatsApp Image 2020-06-08 at 14.18.47.jpeg"/>
          <p:cNvPicPr>
            <a:picLocks noChangeAspect="1"/>
          </p:cNvPicPr>
          <p:nvPr/>
        </p:nvPicPr>
        <p:blipFill>
          <a:blip r:embed="rId6">
            <a:lum bright="10000"/>
          </a:blip>
          <a:srcRect r="40007"/>
          <a:stretch>
            <a:fillRect/>
          </a:stretch>
        </p:blipFill>
        <p:spPr>
          <a:xfrm>
            <a:off x="6500826" y="3214686"/>
            <a:ext cx="2417250" cy="332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43570" y="214290"/>
            <a:ext cx="335758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“Терезе мен есік ойықтарын ағымдағы жөндеу”</a:t>
            </a: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Жеткізуші: ТОО </a:t>
            </a: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Каскад Строй – 01”</a:t>
            </a: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3 360 000 тг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786322"/>
            <a:ext cx="350046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“Текущий ремонт окон и дверных проемов”</a:t>
            </a: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Поставщик: ТОО </a:t>
            </a: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Каскад Строй – 01”</a:t>
            </a:r>
          </a:p>
          <a:p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Сумма: 3 360 000 тг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WhatsApp Image 2020-09-25 at 10.40.5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8001056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“Әлихан Бөкейханов атындағы Балқаш қаласының №15 мектеп-лицейі” КММ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3"/>
          <a:srcRect b="54688"/>
          <a:stretch>
            <a:fillRect/>
          </a:stretch>
        </p:blipFill>
        <p:spPr>
          <a:xfrm>
            <a:off x="5072066" y="0"/>
            <a:ext cx="4071934" cy="123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31992" t="22860" r="34336" b="18919"/>
          <a:stretch>
            <a:fillRect/>
          </a:stretch>
        </p:blipFill>
        <p:spPr bwMode="auto">
          <a:xfrm>
            <a:off x="0" y="0"/>
            <a:ext cx="1857356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6" name="Picture 6" descr="https://sprinkleofsurprise.com/wp-content/uploads/2015/06/sprinkle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8482" name="Picture 2" descr="https://avatars.mds.yandex.net/get-pdb/1749846/79974da6-4e0b-4bf5-a039-2a05a57b7610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7262">
            <a:off x="2141205" y="2920124"/>
            <a:ext cx="1791733" cy="1837368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3428992" y="2500306"/>
            <a:ext cx="164307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929058" y="2143116"/>
            <a:ext cx="2071702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071934" y="3071810"/>
            <a:ext cx="285752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143372" y="4143380"/>
            <a:ext cx="278608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143372" y="4357694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86182" y="4786322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2750331" y="489347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1714480" y="4357694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2000232" y="314324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2751125" y="2607463"/>
            <a:ext cx="78502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14393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Жалпыға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рдей м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ндетт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 б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қорының шығындарынан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қамтылған отбасылардан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шыққан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мұқтаж оқушыларға киім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Приобретение одежды остронуждающимся учащимся из числа малообеспеченных семей за счет затрат Фонда всеобщего обязательного среднего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– 860 000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kruposkaya.kurmangazy-bb.kz/images-new/6/99-3.jpg"/>
          <p:cNvPicPr>
            <a:picLocks noChangeAspect="1" noChangeArrowheads="1"/>
          </p:cNvPicPr>
          <p:nvPr/>
        </p:nvPicPr>
        <p:blipFill>
          <a:blip r:embed="rId2"/>
          <a:srcRect l="50000" t="10000" b="3333"/>
          <a:stretch>
            <a:fillRect/>
          </a:stretch>
        </p:blipFill>
        <p:spPr bwMode="auto">
          <a:xfrm>
            <a:off x="357158" y="2071678"/>
            <a:ext cx="3786214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mektep33.edugov2.kz/wp-content/uploads/2019/05/98-5.jpg"/>
          <p:cNvPicPr>
            <a:picLocks noChangeAspect="1" noChangeArrowheads="1"/>
          </p:cNvPicPr>
          <p:nvPr/>
        </p:nvPicPr>
        <p:blipFill>
          <a:blip r:embed="rId3"/>
          <a:srcRect l="56604" t="11321"/>
          <a:stretch>
            <a:fillRect/>
          </a:stretch>
        </p:blipFill>
        <p:spPr bwMode="auto">
          <a:xfrm>
            <a:off x="4572000" y="2357430"/>
            <a:ext cx="3786214" cy="450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құралдарын сатып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/ приобретение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школьно-письменных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принадлежностей – 215 000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fhd.multiurok.ru/1/f/0/1f0c04226e6b46e9fc450c69f88f2f6de0b1a3a2/sabak-zhospary-ok-u-k-u-raldary-5-synyp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Downloads\1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6" name="AutoShape 2" descr="blob:https://web.whatsapp.com/393aff1d-59b3-4c9f-886c-997d5a6a8f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393aff1d-59b3-4c9f-886c-997d5a6a8f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5" descr="C:\Users\Lenovo\Downloads\393aff1d-59b3-4c9f-886c-997d5a6a8f1e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3906" t="6250" b="6250"/>
          <a:stretch>
            <a:fillRect/>
          </a:stretch>
        </p:blipFill>
        <p:spPr bwMode="auto">
          <a:xfrm>
            <a:off x="4143372" y="-214338"/>
            <a:ext cx="457203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28596" y="2143116"/>
            <a:ext cx="75724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комплектісі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 партасы – 10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 орындықтары –10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 үстелі – 1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 орындығы - 1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құралдарына арналған шкаф – 1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 – 1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Ноутбук – 10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Стэнд -  1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Маркерлі тақта – 1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Интербелсенді тақта - 1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2918"/>
            <a:ext cx="34290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– 6 317 343 тг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Lenovo\Downloads\59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6" name="AutoShape 2" descr="blob:https://web.whatsapp.com/393aff1d-59b3-4c9f-886c-997d5a6a8f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393aff1d-59b3-4c9f-886c-997d5a6a8f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C:\Users\Lenovo\Downloads\WhatsApp Image 2020-09-24 at 16.16.4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503424" cy="3377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9" name="Picture 3" descr="C:\Users\Lenovo\Downloads\WhatsApp Image 2020-09-24 at 16.16.44.jpe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285720" y="500042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Lenovo\Downloads\c049eb2fa9e241ef963fe94d58a3abd7_56d98474b3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9458" name="Picture 2" descr="C:\Users\Lenovo\Downloads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89"/>
            <a:ext cx="3429024" cy="3154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642918"/>
            <a:ext cx="75724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комплектісі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Демонстрациялық үстел – 1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Лабороториялық үстел-2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 адамдық арнайы үстел (оқушыға) - 6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 партасы –10 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 орындықтары –30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 үстелі – 1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 орындығы – 1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 бөлімді шкаф - 1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 – 1 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 тақтасы – 1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Интербелсенді тақта – 1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Жылыжай –1 </a:t>
            </a:r>
          </a:p>
          <a:p>
            <a:pPr algn="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Зертхана -1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6072206"/>
            <a:ext cx="5143536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 сыныбы – 5 721 183 тг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Users\Lenovo\Downloads\green-chemical-ecology-background_293-2147496927.jpg"/>
          <p:cNvPicPr>
            <a:picLocks noChangeAspect="1" noChangeArrowheads="1"/>
          </p:cNvPicPr>
          <p:nvPr/>
        </p:nvPicPr>
        <p:blipFill>
          <a:blip r:embed="rId2"/>
          <a:srcRect b="967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2" name="Picture 2" descr="C:\Users\Lenovo\Downloads\WhatsApp Image 2020-09-24 at 16.16.41 (1).jpeg"/>
          <p:cNvPicPr>
            <a:picLocks noChangeAspect="1" noChangeArrowheads="1"/>
          </p:cNvPicPr>
          <p:nvPr/>
        </p:nvPicPr>
        <p:blipFill>
          <a:blip r:embed="rId3" cstate="print"/>
          <a:srcRect t="9771" b="9618"/>
          <a:stretch>
            <a:fillRect/>
          </a:stretch>
        </p:blipFill>
        <p:spPr bwMode="auto">
          <a:xfrm>
            <a:off x="3500430" y="4429108"/>
            <a:ext cx="5199067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C:\Users\Lenovo\Downloads\WhatsApp Image 2020-09-24 at 16.16.42 (1).jpe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t="9877" b="11111"/>
          <a:stretch>
            <a:fillRect/>
          </a:stretch>
        </p:blipFill>
        <p:spPr bwMode="auto">
          <a:xfrm>
            <a:off x="642910" y="285728"/>
            <a:ext cx="514353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C:\Users\Lenovo\Downloads\WhatsApp Image 2020-09-24 at 16.16.42.jpeg"/>
          <p:cNvPicPr>
            <a:picLocks noChangeAspect="1" noChangeArrowheads="1"/>
          </p:cNvPicPr>
          <p:nvPr/>
        </p:nvPicPr>
        <p:blipFill>
          <a:blip r:embed="rId5" cstate="print"/>
          <a:srcRect t="11765" b="11764"/>
          <a:stretch>
            <a:fillRect/>
          </a:stretch>
        </p:blipFill>
        <p:spPr bwMode="auto">
          <a:xfrm>
            <a:off x="3929058" y="1643050"/>
            <a:ext cx="5072066" cy="2538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5" name="Picture 5" descr="C:\Users\Lenovo\Downloads\WhatsApp Image 2020-09-24 at 16.16.45 (1).jpeg"/>
          <p:cNvPicPr>
            <a:picLocks noChangeAspect="1" noChangeArrowheads="1"/>
          </p:cNvPicPr>
          <p:nvPr/>
        </p:nvPicPr>
        <p:blipFill>
          <a:blip r:embed="rId6"/>
          <a:srcRect b="21622"/>
          <a:stretch>
            <a:fillRect/>
          </a:stretch>
        </p:blipFill>
        <p:spPr bwMode="auto">
          <a:xfrm>
            <a:off x="428596" y="3357562"/>
            <a:ext cx="4667283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294</TotalTime>
  <Words>498</Words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Слайд 1</vt:lpstr>
      <vt:lpstr>Слайд 2</vt:lpstr>
      <vt:lpstr>Слайд 3</vt:lpstr>
      <vt:lpstr>Слайд 4</vt:lpstr>
      <vt:lpstr>Оқу құралдарын сатып алу / приобретение школьно-письменных принадлежностей – 215 000 тг</vt:lpstr>
      <vt:lpstr>Слайд 6</vt:lpstr>
      <vt:lpstr>Слайд 7</vt:lpstr>
      <vt:lpstr>Слайд 8</vt:lpstr>
      <vt:lpstr>Слайд 9</vt:lpstr>
      <vt:lpstr>Слайд 10</vt:lpstr>
      <vt:lpstr>Слайд 11</vt:lpstr>
      <vt:lpstr>Мемлекеттік рәміздер. Госсимволика – 650 000 тг</vt:lpstr>
      <vt:lpstr>Шыны шкаф. Стеклянный шкаф – 300 000 тг</vt:lpstr>
      <vt:lpstr>Қолды дезинфекциялауға арналған дозаторлар. Аппарат для дезинфекции рук  - 138 000 тг</vt:lpstr>
      <vt:lpstr>Температура өлшегіштер. Тепловизоры – 68 375 тг</vt:lpstr>
      <vt:lpstr>Слайд 16</vt:lpstr>
      <vt:lpstr>Компьютер – 3 884 999 тг</vt:lpstr>
      <vt:lpstr>ПИК – 8 937 600 тг</vt:lpstr>
      <vt:lpstr>Ноутбук – 1 695 500 тг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2020-09-24T11:40:41Z</dcterms:created>
  <dcterms:modified xsi:type="dcterms:W3CDTF">2020-09-25T10:11:51Z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2552035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