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468EC-5BC9-4D27-B741-AB40BBA9171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4AC4A-C37D-46D9-BAC9-7F39AE350C3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Ремонт школы\открытый бюджет 2020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Ремонт школы\открытый бюджет 2020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6632"/>
            <a:ext cx="8700459" cy="65253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Ремонт школы\открытый бюджет 2020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736970" cy="65527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Ремонт школы\открытый бюджет 2020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240"/>
            <a:ext cx="8892481" cy="6669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Ремонт школы\открытый бюджет 2020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003" y="0"/>
            <a:ext cx="8892481" cy="6669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Ремонт школы\открытый бюджет 2020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604448" cy="6453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:\Ремонт школы\открытый бюджет 2020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8676456" cy="65073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:\Ремонт школы\открытый бюджет 2020\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700460" cy="6525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:\Ремонт школы\открытый бюджет 2020\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32"/>
            <a:ext cx="8700459" cy="6525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INGENER</dc:creator>
  <cp:lastModifiedBy>INGENER</cp:lastModifiedBy>
  <cp:revision>1</cp:revision>
  <dcterms:created xsi:type="dcterms:W3CDTF">2020-09-24T05:21:39Z</dcterms:created>
  <dcterms:modified xsi:type="dcterms:W3CDTF">2020-09-24T05:25:35Z</dcterms:modified>
</cp:coreProperties>
</file>