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6A756-21E8-4DFF-A102-3C893564D51F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1537E-5216-47B7-B570-D7507731675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Ремонт школы\ремонт школы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8960996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Ремонт школы\ремонт школы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79" y="548680"/>
            <a:ext cx="8976418" cy="50492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Ремонт школы\ремонт школы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18864" cy="51293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Ремонт школы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8960995" cy="504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Ремонт школы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620688"/>
            <a:ext cx="8856984" cy="49820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INGENER</dc:creator>
  <cp:lastModifiedBy>INGENER</cp:lastModifiedBy>
  <cp:revision>1</cp:revision>
  <dcterms:created xsi:type="dcterms:W3CDTF">2020-09-24T05:18:57Z</dcterms:created>
  <dcterms:modified xsi:type="dcterms:W3CDTF">2020-09-24T05:21:16Z</dcterms:modified>
</cp:coreProperties>
</file>