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"/>
  </p:notesMasterIdLst>
  <p:handoutMasterIdLst>
    <p:handoutMasterId r:id="rId8"/>
  </p:handoutMasterIdLst>
  <p:sldIdLst>
    <p:sldId id="893" r:id="rId2"/>
    <p:sldId id="894" r:id="rId3"/>
    <p:sldId id="895" r:id="rId4"/>
    <p:sldId id="901" r:id="rId5"/>
    <p:sldId id="903" r:id="rId6"/>
  </p:sldIdLst>
  <p:sldSz cx="12192000" cy="6858000"/>
  <p:notesSz cx="6705600" cy="9842500"/>
  <p:custDataLst>
    <p:tags r:id="rId9"/>
  </p:custDataLst>
  <p:defaultTextStyle>
    <a:defPPr>
      <a:defRPr lang="ru-RU"/>
    </a:defPPr>
    <a:lvl1pPr marL="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7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F5597"/>
    <a:srgbClr val="326A94"/>
    <a:srgbClr val="609CC9"/>
    <a:srgbClr val="333F50"/>
    <a:srgbClr val="5A80AD"/>
    <a:srgbClr val="2868A4"/>
    <a:srgbClr val="D14424"/>
    <a:srgbClr val="0070C0"/>
    <a:srgbClr val="449FD8"/>
    <a:srgbClr val="EAEF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16" autoAdjust="0"/>
    <p:restoredTop sz="96370" autoAdjust="0"/>
  </p:normalViewPr>
  <p:slideViewPr>
    <p:cSldViewPr snapToGrid="0">
      <p:cViewPr>
        <p:scale>
          <a:sx n="73" d="100"/>
          <a:sy n="73" d="100"/>
        </p:scale>
        <p:origin x="-1242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AE548275-EB7F-4ED2-B9BC-966B5A869E1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BE2C7F52-0192-4F22-8A2B-7940A35CC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893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8302" y="7"/>
            <a:ext cx="2905760" cy="493834"/>
          </a:xfrm>
          <a:prstGeom prst="rect">
            <a:avLst/>
          </a:prstGeom>
        </p:spPr>
        <p:txBody>
          <a:bodyPr vert="horz" lIns="89959" tIns="44985" rIns="89959" bIns="44985" rtlCol="0"/>
          <a:lstStyle>
            <a:lvl1pPr algn="r">
              <a:defRPr sz="1200"/>
            </a:lvl1pPr>
          </a:lstStyle>
          <a:p>
            <a:fld id="{FD4190EE-05A2-491A-A144-44200E2E09D2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9" tIns="44985" rIns="89959" bIns="449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0561" y="4736707"/>
            <a:ext cx="5364480" cy="3875485"/>
          </a:xfrm>
          <a:prstGeom prst="rect">
            <a:avLst/>
          </a:prstGeom>
        </p:spPr>
        <p:txBody>
          <a:bodyPr vert="horz" lIns="89959" tIns="44985" rIns="89959" bIns="449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8302" y="9348677"/>
            <a:ext cx="2905760" cy="493833"/>
          </a:xfrm>
          <a:prstGeom prst="rect">
            <a:avLst/>
          </a:prstGeom>
        </p:spPr>
        <p:txBody>
          <a:bodyPr vert="horz" lIns="89959" tIns="44985" rIns="89959" bIns="44985" rtlCol="0" anchor="b"/>
          <a:lstStyle>
            <a:lvl1pPr algn="r">
              <a:defRPr sz="1200"/>
            </a:lvl1pPr>
          </a:lstStyle>
          <a:p>
            <a:fld id="{70500453-5DF1-402C-B500-3537D6D9B1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796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1pPr>
    <a:lvl2pPr marL="18649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2pPr>
    <a:lvl3pPr marL="37298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3pPr>
    <a:lvl4pPr marL="55948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4pPr>
    <a:lvl5pPr marL="74597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5pPr>
    <a:lvl6pPr marL="932466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6pPr>
    <a:lvl7pPr marL="1118960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7pPr>
    <a:lvl8pPr marL="1305453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8pPr>
    <a:lvl9pPr marL="1491947" algn="l" defTabSz="372986" rtl="0" eaLnBrk="1" latinLnBrk="0" hangingPunct="1">
      <a:defRPr sz="4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4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1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29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43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00453-5DF1-402C-B500-3537D6D9B1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7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97DC5-47DA-4A73-9007-D774FA1B9A98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928DD-8DC0-4058-A478-8BB3B49ED7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4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5D2F0-31CB-468C-834D-6DD682978062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1960-B5BF-4EBA-AF41-C051123EE8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CA46C2-3584-43E3-9EB1-18D5124B9EE1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88595-FC65-4B55-A5D3-6B7E125A5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209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7779E-86DB-405F-8070-9E5A44C30023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CFA1-5604-4F34-A622-4DFDAD74D3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697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D7966-DE55-43BC-B5D9-91971877B675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71D6-6CAE-474E-BCBB-19C71BE68A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61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85DA6-766A-49C0-8487-23AED9F35DED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730D-4B35-493F-9541-B446ABF65F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13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4949-188F-48E3-BFEA-335A65B2F40A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02DB-8C23-4C55-AE03-64C18F3A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8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0DAFD-0189-42EC-8E57-0F9C4CEA932C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A2C6-F4D0-4DBF-8FA2-44A59B14D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3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8D45B-50CB-4363-9D73-A5074AD79555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AC6D1-3817-4BE5-8F17-575268AC1E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1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96D3C-3999-4EE9-832D-74986EC1F2B4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5840-128B-40B8-80EB-25AD9D1819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76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46EA4-D46B-47E1-8955-C19C81DB6E5A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88366-3B73-4C2F-9E28-5551036542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61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BC35A-75EF-4895-B427-4B8DB8F92D3B}" type="datetime1">
              <a:rPr lang="ru-RU" smtClean="0"/>
              <a:pPr>
                <a:defRPr/>
              </a:pPr>
              <a:t>23.09.2020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AE1D0D-1242-41A5-A28E-925CB2E9C3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26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2454846" y="1821779"/>
            <a:ext cx="4559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дейін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5051516" y="1839376"/>
            <a:ext cx="5000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кейін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352697" y="5656217"/>
            <a:ext cx="5238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школьный интернат                                               </a:t>
            </a:r>
          </a:p>
          <a:p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  в 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эксплуатацию:1971г.</a:t>
            </a:r>
          </a:p>
          <a:p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мощность:70</a:t>
            </a:r>
          </a:p>
          <a:p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площадь:1228,9 </a:t>
            </a: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м2</a:t>
            </a:r>
          </a:p>
          <a:p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этажей :2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069" y="807981"/>
            <a:ext cx="8060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КГУ  </a:t>
            </a:r>
            <a:r>
              <a:rPr lang="ru-RU" sz="1400" b="1" dirty="0" smtClean="0"/>
              <a:t>«ОБЩЕОБРАЗОВАТЕЛЬНАЯ </a:t>
            </a:r>
            <a:r>
              <a:rPr lang="ru-RU" sz="1400" b="1" dirty="0" smtClean="0"/>
              <a:t>СРЕДНЯЯ ШКОЛА №24 ГОРОДА </a:t>
            </a:r>
            <a:r>
              <a:rPr lang="ru-RU" sz="1400" b="1" dirty="0" smtClean="0"/>
              <a:t>БАЛХАШ»</a:t>
            </a:r>
          </a:p>
          <a:p>
            <a:pPr algn="ctr"/>
            <a:r>
              <a:rPr lang="kk-KZ" sz="1400" b="1" dirty="0" smtClean="0"/>
              <a:t>“Балқаш қаласы жалпы білім беретін №24 орта мектебі” коммуналдық мемлекеттік мекемесі</a:t>
            </a:r>
            <a:endParaRPr lang="ru-RU" sz="1400" b="1" dirty="0" smtClean="0"/>
          </a:p>
          <a:p>
            <a:pPr algn="ctr"/>
            <a:endParaRPr lang="kk-KZ" sz="1400" b="1" dirty="0" smtClean="0"/>
          </a:p>
          <a:p>
            <a:pPr algn="ctr"/>
            <a:endParaRPr lang="kk-KZ" sz="1400" b="1" dirty="0" smtClean="0"/>
          </a:p>
          <a:p>
            <a:pPr algn="ctr"/>
            <a:endParaRPr lang="kk-KZ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kk-KZ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404" y="1250874"/>
            <a:ext cx="1970322" cy="2915136"/>
          </a:xfrm>
          <a:prstGeom prst="rect">
            <a:avLst/>
          </a:prstGeom>
        </p:spPr>
      </p:pic>
      <p:pic>
        <p:nvPicPr>
          <p:cNvPr id="22" name="Объект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49" t="1" r="7459" b="28844"/>
          <a:stretch/>
        </p:blipFill>
        <p:spPr>
          <a:xfrm>
            <a:off x="2556186" y="3732209"/>
            <a:ext cx="2897818" cy="1876976"/>
          </a:xfrm>
          <a:prstGeom prst="rect">
            <a:avLst/>
          </a:prstGeom>
        </p:spPr>
      </p:pic>
      <p:sp>
        <p:nvSpPr>
          <p:cNvPr id="4" name="AutoShape 2" descr="blob:https://web.whatsapp.com/19036d1c-a45f-44db-9dcd-94fc4f244e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45968" t="10242" b="23489"/>
          <a:stretch/>
        </p:blipFill>
        <p:spPr>
          <a:xfrm>
            <a:off x="8109583" y="1995721"/>
            <a:ext cx="2928529" cy="203751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10800000" flipV="1">
            <a:off x="3239588" y="5652198"/>
            <a:ext cx="2690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жанындағы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интернат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берілгенг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1971ж.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Жобалық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70                        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ауданы:1228,9 м2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Қабаттар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саны :2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42709" y="3749040"/>
            <a:ext cx="73543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                   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Текущий ремонт- ЗАМЕНА ЛИНОЛЕУМА И РЕМОНТ ПОЛОВ В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ЗДАНИИ   ИНТЕРНАТА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жөндеу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линолеумды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ғимараттағы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едендерді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/>
          </a:p>
          <a:p>
            <a:r>
              <a:rPr lang="ru-RU" sz="1400" dirty="0" smtClean="0"/>
              <a:t>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Подрядчик: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Мердігер:ЖШС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ответственностью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EuroPlastKz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EuroPlastKz»25.04.18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Договор №50 от 25.04.18г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шарттың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№50 от25.04.18 ж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Сумма договора 2128,0тыс.тенге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шарттың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суммасы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2128,0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/>
              <a:t>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675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1240972" y="1024946"/>
            <a:ext cx="2207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дейін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8294914" y="1055603"/>
            <a:ext cx="3467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кейін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160962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2220069" y="807981"/>
            <a:ext cx="80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КГУ  "ОБЩЕОБРАЗОВАТЕЛЬНАЯ СРЕДНЯЯ ШКОЛА №24 ГОРОДА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БАЛХАШ"</a:t>
            </a: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19036d1c-a45f-44db-9dcd-94fc4f244e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" descr="C:\Users\Администратор\Desktop\20180605_1229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78" t="35738"/>
          <a:stretch/>
        </p:blipFill>
        <p:spPr bwMode="auto">
          <a:xfrm rot="5400000">
            <a:off x="1329138" y="1353670"/>
            <a:ext cx="3734510" cy="4302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342" y="1637591"/>
            <a:ext cx="4492943" cy="37345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79177" y="5347558"/>
            <a:ext cx="28999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емонтаж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замена линолеума в здании школы            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Подрядчик:ИП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"Назарова", г.Шахтинск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№84 от 01.10.2018г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договора:4 327 000тенге</a:t>
            </a:r>
          </a:p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514" y="5420390"/>
            <a:ext cx="244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школы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 в эксплуатацию: 1938г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мощность:500</a:t>
            </a:r>
          </a:p>
          <a:p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площадь:3034,9 м2</a:t>
            </a:r>
          </a:p>
          <a:p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этажей :2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70217" y="5238207"/>
            <a:ext cx="2717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ғимараты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Пайдалануға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жылы:1938ж.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Жобалық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қуаты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500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ауданы:3034,9 м2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Қабаттар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саны :2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00754" y="5356266"/>
            <a:ext cx="30654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ғимаратындағы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линолеумды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демонтаждау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07526" y="5978040"/>
            <a:ext cx="2957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Мердігер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ЖК "Назарова"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№ 84  01.10.2018 ж.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шарттың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суммасы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4 327 000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84645" y="1005840"/>
            <a:ext cx="5415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“Балқаш қаласы жалпы білім беретін №24 орта мектебі” коммуналдық мемлекеттік мекемесі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5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2665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дейін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8617675" y="1055603"/>
            <a:ext cx="5000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кейін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2220069" y="807981"/>
            <a:ext cx="80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КГУ  "ОБЩЕОБРАЗОВАТЕЛЬНАЯ СРЕДНЯЯ ШКОЛА №24 ГОРОДА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БАЛХАШ»</a:t>
            </a: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19036d1c-a45f-44db-9dcd-94fc4f244e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" t="16880" r="62474" b="13155"/>
          <a:stretch/>
        </p:blipFill>
        <p:spPr>
          <a:xfrm rot="5400000">
            <a:off x="1407212" y="1270269"/>
            <a:ext cx="3489012" cy="4391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61767" t="16210" r="7783" b="47023"/>
          <a:stretch/>
        </p:blipFill>
        <p:spPr>
          <a:xfrm>
            <a:off x="6762750" y="1708233"/>
            <a:ext cx="4568156" cy="34890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65669" y="5277394"/>
            <a:ext cx="2952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отопительной системы в здании интерната</a:t>
            </a:r>
          </a:p>
          <a:p>
            <a:endParaRPr lang="kk-KZ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Подрядчик:ТОО  "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СТМ строй“ г.Балхаш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Договор:№80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01.10.2018г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договара:4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924 600тенге</a:t>
            </a:r>
          </a:p>
          <a:p>
            <a:endParaRPr lang="kk-KZ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43555" y="5277394"/>
            <a:ext cx="3348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ғимаратындағы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Мердігер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:"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СТМ-строй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ЖШС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№80  01. 10. 2018 ж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шарттың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суммасы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4 924 600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lang="kk-KZ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09880" y="1031965"/>
            <a:ext cx="7061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“Балқаш қаласы жалпы білім беретін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24 орта мектебі” коммуналдық мемлекеттік мекемесі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9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3201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дейін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6762750" y="1055603"/>
            <a:ext cx="5000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                                                                     «ПОСЛЕ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                                                                 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кейін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2220069" y="807981"/>
            <a:ext cx="8060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КГУ  "ОБЩЕОБРАЗОВАТЕЛЬНАЯ СРЕДНЯЯ ШКОЛА №24 ГОРОДА БАЛХАШ"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19036d1c-a45f-44db-9dcd-94fc4f244e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8" y="1694602"/>
            <a:ext cx="1912094" cy="299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4146" y="1707664"/>
            <a:ext cx="1653790" cy="301306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1" t="1422" b="7070"/>
          <a:stretch/>
        </p:blipFill>
        <p:spPr bwMode="auto">
          <a:xfrm>
            <a:off x="4109894" y="1694603"/>
            <a:ext cx="1630224" cy="301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22742" t="25727" r="25968"/>
          <a:stretch/>
        </p:blipFill>
        <p:spPr>
          <a:xfrm>
            <a:off x="9955340" y="1633512"/>
            <a:ext cx="2004563" cy="3026728"/>
          </a:xfrm>
          <a:prstGeom prst="rect">
            <a:avLst/>
          </a:prstGeom>
        </p:spPr>
      </p:pic>
      <p:sp>
        <p:nvSpPr>
          <p:cNvPr id="7" name="AutoShape 2" descr="blob:https://web.whatsapp.com/079e7937-8763-4c5a-a7c0-8214e78dc33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/>
          <a:srcRect r="22997"/>
          <a:stretch/>
        </p:blipFill>
        <p:spPr>
          <a:xfrm>
            <a:off x="6228781" y="1655414"/>
            <a:ext cx="1730450" cy="3013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52743" y="1650994"/>
            <a:ext cx="1786055" cy="3009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00354" y="4637314"/>
            <a:ext cx="2808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Текущий ремонт</a:t>
            </a:r>
            <a:r>
              <a:rPr lang="kk-KZ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санузлов 2 этаже , душевой , гардеробной и холла 1 –этажа , </a:t>
            </a:r>
            <a:r>
              <a:rPr lang="kk-KZ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прачечной </a:t>
            </a:r>
            <a:r>
              <a:rPr lang="kk-KZ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интерната. </a:t>
            </a:r>
            <a:endParaRPr lang="kk-KZ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Подрядчик:ТОО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ABK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Building«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г.Жезказган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Договор:№107 от   16.10.2018 г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договара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9600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000тенге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87246" y="4606834"/>
            <a:ext cx="3204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ғимаратындағы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қабаттағы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тораптарды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себезгі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бөлмесін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ілетін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1-қабаттағы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Холды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жуатын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орындардағы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Мердігер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ЖШС " 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ABK Building “ </a:t>
            </a:r>
            <a:r>
              <a:rPr lang="kk-KZ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Жезқазған қаласы.</a:t>
            </a:r>
          </a:p>
          <a:p>
            <a:r>
              <a:rPr lang="kk-KZ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 шарты :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№107 16.10.2018 ж</a:t>
            </a:r>
          </a:p>
          <a:p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суммасы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9600 000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68880" y="1074467"/>
            <a:ext cx="6962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Балқаш қаласы жалпы білім беретін  №24 орта мектебі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коммуналдық мемлекеттік мекемесі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7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1BCF4D21-1AEF-4DD6-99B7-6E09D26D975F}"/>
              </a:ext>
            </a:extLst>
          </p:cNvPr>
          <p:cNvSpPr/>
          <p:nvPr/>
        </p:nvSpPr>
        <p:spPr>
          <a:xfrm>
            <a:off x="-9987" y="102762"/>
            <a:ext cx="12192000" cy="478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1339" algn="ctr" defTabSz="305763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Franklin Gothic Demi" pitchFamily="34" charset="0"/>
              </a:rPr>
              <a:t>Балхаш</a:t>
            </a:r>
            <a:endParaRPr lang="ru-RU" sz="2400" b="1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B375434-C2C1-4B65-AC2E-DD016182C3FB}"/>
              </a:ext>
            </a:extLst>
          </p:cNvPr>
          <p:cNvGrpSpPr/>
          <p:nvPr/>
        </p:nvGrpSpPr>
        <p:grpSpPr>
          <a:xfrm>
            <a:off x="47328" y="0"/>
            <a:ext cx="11927954" cy="1038225"/>
            <a:chOff x="47328" y="0"/>
            <a:chExt cx="11927954" cy="1038225"/>
          </a:xfrm>
        </p:grpSpPr>
        <p:pic>
          <p:nvPicPr>
            <p:cNvPr id="14" name="Picture 27" descr="C:\Users\comp5\Desktop\Бренд Караганда_область.jpg">
              <a:extLst>
                <a:ext uri="{FF2B5EF4-FFF2-40B4-BE49-F238E27FC236}">
                  <a16:creationId xmlns:a16="http://schemas.microsoft.com/office/drawing/2014/main" xmlns="" id="{A90E9FCA-CBBE-4EEF-AB83-BE89FC4A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" y="0"/>
              <a:ext cx="1123983" cy="1038225"/>
            </a:xfrm>
            <a:prstGeom prst="rect">
              <a:avLst/>
            </a:prstGeom>
            <a:noFill/>
          </p:spPr>
        </p:pic>
        <p:sp>
          <p:nvSpPr>
            <p:cNvPr id="15" name="object 26">
              <a:extLst>
                <a:ext uri="{FF2B5EF4-FFF2-40B4-BE49-F238E27FC236}">
                  <a16:creationId xmlns:a16="http://schemas.microsoft.com/office/drawing/2014/main" xmlns="" id="{9F76B619-CBCD-4C66-8A29-5F5E171E26E8}"/>
                </a:ext>
              </a:extLst>
            </p:cNvPr>
            <p:cNvSpPr/>
            <p:nvPr/>
          </p:nvSpPr>
          <p:spPr>
            <a:xfrm>
              <a:off x="1202004" y="652583"/>
              <a:ext cx="10485154" cy="92912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3975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xmlns="" id="{BA69B3C5-FDEF-40C6-8A91-8FD86A256DF2}"/>
                </a:ext>
              </a:extLst>
            </p:cNvPr>
            <p:cNvSpPr/>
            <p:nvPr/>
          </p:nvSpPr>
          <p:spPr>
            <a:xfrm>
              <a:off x="1354403" y="752614"/>
              <a:ext cx="10620879" cy="59555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1750" cmpd="dbl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lang="ru-RU" sz="133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61FD9E-6BE4-4A34-9E5D-1A927315D4CB}"/>
              </a:ext>
            </a:extLst>
          </p:cNvPr>
          <p:cNvSpPr/>
          <p:nvPr/>
        </p:nvSpPr>
        <p:spPr>
          <a:xfrm>
            <a:off x="260286" y="1024946"/>
            <a:ext cx="299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«ДО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</a:t>
            </a:r>
          </a:p>
          <a:p>
            <a:pPr algn="ctr"/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дейін</a:t>
            </a:r>
            <a:endParaRPr lang="x-none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3C3679D-A702-4BE8-B5B1-791E30D3F08B}"/>
              </a:ext>
            </a:extLst>
          </p:cNvPr>
          <p:cNvSpPr/>
          <p:nvPr/>
        </p:nvSpPr>
        <p:spPr>
          <a:xfrm>
            <a:off x="8464730" y="1055603"/>
            <a:ext cx="3298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«ПОСЛЕ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»                                                  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Franklin Gothic Demi" pitchFamily="34" charset="0"/>
              </a:rPr>
              <a:t>кейін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xmlns="" id="{BADB3FF3-53F4-4D9F-B04A-F1C265F26141}"/>
              </a:ext>
            </a:extLst>
          </p:cNvPr>
          <p:cNvSpPr txBox="1">
            <a:spLocks/>
          </p:cNvSpPr>
          <p:nvPr/>
        </p:nvSpPr>
        <p:spPr>
          <a:xfrm>
            <a:off x="11700974" y="6620719"/>
            <a:ext cx="461629" cy="1926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236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0472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708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945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1181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1417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1653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1889" algn="l" defTabSz="100047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0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57F22-1F1D-41CC-9622-780638F1561E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0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BC71418-FAFF-4798-AC5E-462B61CB617C}"/>
              </a:ext>
            </a:extLst>
          </p:cNvPr>
          <p:cNvCxnSpPr>
            <a:cxnSpLocks/>
          </p:cNvCxnSpPr>
          <p:nvPr/>
        </p:nvCxnSpPr>
        <p:spPr>
          <a:xfrm flipH="1" flipV="1">
            <a:off x="6024308" y="1158633"/>
            <a:ext cx="61705" cy="5462086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2220069" y="807981"/>
            <a:ext cx="8060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КГУ  "ОБЩЕОБРАЗОВАТЕЛЬНАЯ СРЕДНЯЯ ШКОЛА №24 ГОРОДА </a:t>
            </a:r>
            <a:r>
              <a:rPr lang="ru-RU" sz="1400" b="1" dirty="0" smtClean="0"/>
              <a:t>БАЛХАШ«                                                  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Балқаш қаласы жалпы білім беретін  №24 орта мектебі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”                                           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коммуналдық мемлекеттік мекемесі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blob:https://web.whatsapp.com/19036d1c-a45f-44db-9dcd-94fc4f244e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3" t="16880" r="73056" b="13155"/>
          <a:stretch/>
        </p:blipFill>
        <p:spPr>
          <a:xfrm rot="5400000">
            <a:off x="1944631" y="632035"/>
            <a:ext cx="2414173" cy="4391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329" y="1620800"/>
            <a:ext cx="4989426" cy="3560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5667" y="5303520"/>
            <a:ext cx="2847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Текущий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ремонт, отопительной системы в здании школы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b="1" i="1" dirty="0" smtClean="0"/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Подрядчик:ТОО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Комплект -5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г.Балхаш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Договор: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№51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23.03.2020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договара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19040000 тенге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78685" y="5103674"/>
            <a:ext cx="3113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Мердігер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Комплект -5”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г.Балхаш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шарт:№51  23.03.2020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суммасы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19040000 тенг</a:t>
            </a:r>
            <a:r>
              <a:rPr lang="ru-RU" sz="1200" b="1" i="1" dirty="0" smtClean="0"/>
              <a:t>е</a:t>
            </a:r>
            <a:endParaRPr lang="ru-RU" sz="1200" b="1" i="1" dirty="0"/>
          </a:p>
          <a:p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35440" y="5076702"/>
            <a:ext cx="2659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жөндеу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ғимаратындағы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жылыту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жүйелері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8299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76087</TotalTime>
  <Words>570</Words>
  <Application>Microsoft Office PowerPoint</Application>
  <PresentationFormat>Произвольный</PresentationFormat>
  <Paragraphs>143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2_Тема Office</vt:lpstr>
      <vt:lpstr>Слайд 1</vt:lpstr>
      <vt:lpstr>Слайд 2</vt:lpstr>
      <vt:lpstr>Слайд 3</vt:lpstr>
      <vt:lpstr>Слайд 4</vt:lpstr>
      <vt:lpstr>Слайд 5</vt:lpstr>
    </vt:vector>
  </TitlesOfParts>
  <Company>csi.kz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dc:creator>Kz Kairat</dc:creator>
  <cp:keywords>csikz</cp:keywords>
  <cp:lastModifiedBy>Администратор</cp:lastModifiedBy>
  <cp:revision>4281</cp:revision>
  <cp:lastPrinted>2020-09-16T12:30:43Z</cp:lastPrinted>
  <dcterms:created xsi:type="dcterms:W3CDTF">2016-03-31T15:05:35Z</dcterms:created>
  <dcterms:modified xsi:type="dcterms:W3CDTF">2020-09-23T06:46:31Z</dcterms:modified>
</cp:coreProperties>
</file>