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b="1" i="1" dirty="0" smtClean="0">
                <a:solidFill>
                  <a:srgbClr val="00B050"/>
                </a:solidFill>
                <a:latin typeface="+mn-lt"/>
              </a:rPr>
              <a:t>Обучение ребенка на дому </a:t>
            </a:r>
            <a:r>
              <a:rPr lang="ru-RU" b="1" i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b="1" i="1" dirty="0" smtClean="0">
                <a:solidFill>
                  <a:srgbClr val="00B050"/>
                </a:solidFill>
                <a:latin typeface="+mn-lt"/>
              </a:rPr>
            </a:br>
            <a:r>
              <a:rPr lang="ru-RU" b="1" i="1" dirty="0" smtClean="0">
                <a:solidFill>
                  <a:srgbClr val="00B050"/>
                </a:solidFill>
                <a:latin typeface="+mn-lt"/>
              </a:rPr>
              <a:t>без </a:t>
            </a:r>
            <a:r>
              <a:rPr lang="ru-RU" b="1" i="1" dirty="0" smtClean="0">
                <a:solidFill>
                  <a:srgbClr val="00B050"/>
                </a:solidFill>
                <a:latin typeface="+mn-lt"/>
              </a:rPr>
              <a:t>паники!</a:t>
            </a:r>
            <a:br>
              <a:rPr lang="ru-RU" b="1" i="1" dirty="0" smtClean="0">
                <a:solidFill>
                  <a:srgbClr val="00B050"/>
                </a:solidFill>
                <a:latin typeface="+mn-lt"/>
              </a:rPr>
            </a:br>
            <a:endParaRPr lang="ru-RU" b="1" i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езентация к уроку по теме: Шаблон (фон) презентации. 23 февраля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8215370" cy="4717857"/>
          </a:xfrm>
          <a:prstGeom prst="rect">
            <a:avLst/>
          </a:prstGeom>
          <a:noFill/>
        </p:spPr>
      </p:pic>
      <p:sp>
        <p:nvSpPr>
          <p:cNvPr id="5" name="Горизонтальный свиток 4"/>
          <p:cNvSpPr/>
          <p:nvPr/>
        </p:nvSpPr>
        <p:spPr>
          <a:xfrm>
            <a:off x="1500166" y="2643182"/>
            <a:ext cx="5857916" cy="22860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Рекомендации психолога.</a:t>
            </a:r>
            <a:endParaRPr lang="ru-RU" sz="4000" b="1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ᐈ Для презентацій изображения, фон фон для презентации | скачать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1857364"/>
            <a:ext cx="60722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* Дистанционное обучение – серьезный вызов для детей и родителей, жесткий тест на степень самостоятельности и ответственности детей, на умение организовывать свою жизнь и управлять ею, на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сформированность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умения учиться и организацию учебно-познавательной деятельности.</a:t>
            </a: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 *При этом дистанционное обучение можно воспринимать и позитивно – как возможность для ребенка, особенно старшеклассника, учиться самому быстрее, чем в школе. 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Весёлые ребята. Дети. Шаблоны для презентаций. | Нача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857232"/>
            <a:ext cx="85725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1. Важен диалог и уважительное, дружелюбное общение.</a:t>
            </a:r>
          </a:p>
          <a:p>
            <a:endParaRPr lang="ru-RU" sz="2400" b="1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2.В конце каждого дня подробно обсуждайте с ребенком что получилось.</a:t>
            </a:r>
          </a:p>
          <a:p>
            <a:endParaRPr lang="ru-RU" sz="2400" b="1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3. Большинство школьников плохо чувствуют время.</a:t>
            </a:r>
          </a:p>
          <a:p>
            <a:endParaRPr lang="ru-RU" sz="2400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4. Без внешних стимулов и санкций, согласованных с ребенком, не обойтись.</a:t>
            </a:r>
          </a:p>
          <a:p>
            <a:endParaRPr lang="ru-RU" sz="2400" b="1" i="1" dirty="0" smtClean="0">
              <a:solidFill>
                <a:srgbClr val="0070C0"/>
              </a:solidFill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5.Очень важна организация рабочего места.</a:t>
            </a:r>
            <a:r>
              <a:rPr lang="ru-RU" sz="2400" i="1" dirty="0" smtClean="0">
                <a:solidFill>
                  <a:srgbClr val="0070C0"/>
                </a:solidFill>
              </a:rPr>
              <a:t> </a:t>
            </a:r>
          </a:p>
          <a:p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500042"/>
            <a:ext cx="2471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    Что важно…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Шаблон презентации &quot;Солнечный зайчик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916"/>
            <a:ext cx="9144000" cy="68759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85728"/>
            <a:ext cx="7929618" cy="6769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* В первую очередь следует сохранить и поддерживать для себя и ребенка привычный распорядок и ритм дня (время сна и бодрствования, время начала уроков, их продолжительность, «переменки» и пр.). Резкие изменения режима дня могут вызвать существенные перестройки адаптивных возможностей ребенка и привести к излишнему напряжению и стрессу.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r>
              <a:rPr lang="ru-RU" sz="2000" dirty="0" smtClean="0"/>
              <a:t>* Родителям и близким ребенка важно самим постараться сохранить спокойное, адекватное и критичное отношение к происходящему. Эмоциональное состояние ребенка напрямую зависит от состояния взрослых. Опыт родителей из других стран показывает, что потребуется некоторое время на адаптацию к режиму самоизоляции, и это нормальный процесс.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r>
              <a:rPr lang="ru-RU" sz="2000" dirty="0" smtClean="0"/>
              <a:t>* Ведите себя спокойно, сдержанно, не избегайте отвечать на вопросы детей о вирусе и т.д., но и не погружайтесь в длительные обсуждения ситуации пандемии и ее рисков. Не смакуйте подробности «ужасов» из </a:t>
            </a:r>
            <a:r>
              <a:rPr lang="ru-RU" sz="2000" dirty="0" err="1" smtClean="0"/>
              <a:t>интернет-сетей</a:t>
            </a:r>
            <a:r>
              <a:rPr lang="ru-RU" sz="2000" dirty="0" smtClean="0"/>
              <a:t>!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Шаблон презентации &quot;Солнечный зайчик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6"/>
            <a:ext cx="9144000" cy="68580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71480"/>
            <a:ext cx="892971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* Постарайтесь разобраться в рекомендациях, которые вы получаете от школы по организации дистанционного обучения детей. Ориентируйтесь только на официальную информацию, которую вы получаете от классного руководителя и администрации школы. Школе также нужно время на то, чтобы организовать этот процесс. В настоящее время существует целый ряд ресурсов, помогающих и родителям, и педагогам в дистанционном обучении. Многие родители уже используют эти платформы, поскольку они содержательно связаны с образовательными программами.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r>
              <a:rPr lang="ru-RU" sz="2000" dirty="0" smtClean="0"/>
              <a:t>* Родители и близкие школьников могут повысить привлекательность дистанционных уроков, если попробуют «освоить» некоторые из них вместе с ребенком. Например, можно задать ребенку вопросы, поучаствовать в дискуссии и тогда урок превратится в увлекательную, познавательную игру-занятие. Для ребенка — это возможность повысить мотивацию, а для родителей — лучше узнать и понять своих детей.</a:t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Шаблон презентации &quot;Солнечный зайчик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03"/>
            <a:ext cx="9144000" cy="684019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07249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* Во время вынужденного нахождения дома Вам и ребенку важно оставаться в контакте с близким социальным окружением (посредством телефона, </a:t>
            </a:r>
            <a:r>
              <a:rPr lang="ru-RU" sz="2000" dirty="0" err="1" smtClean="0"/>
              <a:t>мессенджера</a:t>
            </a:r>
            <a:r>
              <a:rPr lang="ru-RU" sz="2000" dirty="0" smtClean="0"/>
              <a:t>), однако необходимо снизить общий получаемый информационный поток (новости, ленты в социальных сетях). Для того чтобы быть в курсе актуальных новостей, достаточно выбрать один новостной источник и посещать его не чаще 1—2 раз в день (например, утром — после утренних дел, ритуалов, важно какое-то время побыть в покое — и вечером, но не позже чем за 2 часа до сна), это поможет снизить уровень тревоги. При общении с близкими старайтесь не центрироваться на темах, посвященных </a:t>
            </a:r>
            <a:r>
              <a:rPr lang="ru-RU" sz="2000" dirty="0" err="1" smtClean="0"/>
              <a:t>коронавирусу</a:t>
            </a:r>
            <a:r>
              <a:rPr lang="ru-RU" sz="2000" dirty="0" smtClean="0"/>
              <a:t>, и других темах, вызывающих тревогу.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r>
              <a:rPr lang="ru-RU" sz="2000" dirty="0" smtClean="0"/>
              <a:t>* Для общения с близкими посоветуйте ребенку избегать социальных сетей переполненных «информационным шумом», а иногда и дезинформацией. Выберите сами один </a:t>
            </a:r>
            <a:r>
              <a:rPr lang="ru-RU" sz="2000" dirty="0" err="1" smtClean="0"/>
              <a:t>мессенджер</a:t>
            </a:r>
            <a:r>
              <a:rPr lang="ru-RU" sz="2000" dirty="0" smtClean="0"/>
              <a:t> и попробуйте перенести важное общение туда. Лучше избегать частого посещения чатов с обсуждением актуальной ситуации в мире. Достаточно заходить туда 1—2 раза в день. Любой чат в </a:t>
            </a:r>
            <a:r>
              <a:rPr lang="ru-RU" sz="2000" dirty="0" err="1" smtClean="0"/>
              <a:t>мессенджерах</a:t>
            </a:r>
            <a:r>
              <a:rPr lang="ru-RU" sz="2000" dirty="0" smtClean="0"/>
              <a:t> можно поставить на бесшумный режим и лишь при необходимости заходить в него.</a:t>
            </a:r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Книга, фон для презентации | Бесплатные фоны для презентаций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072"/>
            <a:ext cx="9144000" cy="68439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785794"/>
            <a:ext cx="864399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* Надо предусмотреть периоды самостоятельной активности ребенка (не надо его все время развлекать и занимать) и совместные со взрослым дела, которые давно откладывались. Главная идея состоит в том, что пребывание дома — не «наказание», а ресурс для освоения новых навыков, получения знаний, для новых интересных дел.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r>
              <a:rPr lang="ru-RU" sz="2000" dirty="0" smtClean="0"/>
              <a:t>* Находясь дома, ребенок может продолжать общаться с классом, друзьями (звонки, ВК, групповые чаты). Родители могут подсказать идеи проведения виртуальных конкурсов (например, позитивных </a:t>
            </a:r>
            <a:r>
              <a:rPr lang="ru-RU" sz="2000" dirty="0" err="1" smtClean="0"/>
              <a:t>мемов</a:t>
            </a:r>
            <a:r>
              <a:rPr lang="ru-RU" sz="2000" dirty="0" smtClean="0"/>
              <a:t> и пр.) и иных позитивных активностей. Можно предложить подросткам начать вести собственные </a:t>
            </a:r>
            <a:r>
              <a:rPr lang="ru-RU" sz="2000" dirty="0" err="1" smtClean="0"/>
              <a:t>видеоблоги</a:t>
            </a:r>
            <a:r>
              <a:rPr lang="ru-RU" sz="2000" dirty="0" smtClean="0"/>
              <a:t> на интересующую тему.</a:t>
            </a: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Весёлые ребята. Дети. Шаблоны для презентаций. | Нача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428604"/>
            <a:ext cx="6858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        «Солнышко моё, а научи- </a:t>
            </a:r>
            <a:r>
              <a:rPr lang="ru-RU" sz="2400" b="1" i="1" dirty="0" smtClean="0">
                <a:solidFill>
                  <a:srgbClr val="0070C0"/>
                </a:solidFill>
              </a:rPr>
              <a:t>ка, </a:t>
            </a:r>
            <a:r>
              <a:rPr lang="ru-RU" sz="2400" b="1" i="1" dirty="0" smtClean="0">
                <a:solidFill>
                  <a:srgbClr val="0070C0"/>
                </a:solidFill>
              </a:rPr>
              <a:t>маму пользоваться этой штукой……</a:t>
            </a: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и как ты всё это понимаешь…</a:t>
            </a: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объясни мне ещё разок, не пойму…..»,-</a:t>
            </a: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сказала мама ребенку, и дистанционный процесс обучения был запущен!!! 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3429000"/>
            <a:ext cx="4914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Находитесь дома, ради Вашей безопасности!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477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  Обучение ребенка на дому  без паники!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ребенка на дому без паники!</dc:title>
  <dc:creator>User</dc:creator>
  <cp:lastModifiedBy>Пользователь Windows</cp:lastModifiedBy>
  <cp:revision>11</cp:revision>
  <dcterms:created xsi:type="dcterms:W3CDTF">2020-03-28T13:00:56Z</dcterms:created>
  <dcterms:modified xsi:type="dcterms:W3CDTF">2020-03-30T03:53:28Z</dcterms:modified>
</cp:coreProperties>
</file>