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"/>
  </p:notesMasterIdLst>
  <p:handoutMasterIdLst>
    <p:handoutMasterId r:id="rId4"/>
  </p:handoutMasterIdLst>
  <p:sldIdLst>
    <p:sldId id="893" r:id="rId2"/>
  </p:sldIdLst>
  <p:sldSz cx="12192000" cy="6858000"/>
  <p:notesSz cx="6705600" cy="9842500"/>
  <p:custDataLst>
    <p:tags r:id="rId5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6370" autoAdjust="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22.09.2020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168917" y="1102364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93380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395914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201416" y="5834426"/>
            <a:ext cx="520849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ввода в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1962г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мощность:520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здания:</a:t>
            </a:r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Кирпичное, 3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этажное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kk-KZ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площадь:2321м</a:t>
            </a:r>
            <a:r>
              <a:rPr lang="kk-KZ" sz="105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kk-KZ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площадь:1666,9 м</a:t>
            </a:r>
            <a:r>
              <a:rPr lang="kk-KZ" sz="105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kk-KZ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05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1130" y="752614"/>
            <a:ext cx="618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«Общеобразовательная средняя школа №25  имени Ы.Алтынсарина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52" y="1395914"/>
            <a:ext cx="2968339" cy="21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86" y="1395914"/>
            <a:ext cx="2959634" cy="220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D:\Раб\спортзал\IMG-20190521-WA0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98" y="3717514"/>
            <a:ext cx="2926445" cy="21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1\Desktop\7958142c-9e02-4b6b-8d4c-11730c519f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29" y="3717514"/>
            <a:ext cx="3039147" cy="21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581" y="58444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фасада здания</a:t>
            </a:r>
            <a:endParaRPr lang="kk-KZ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Исполнитель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ТОО «Нұрлыұлан», г.Караганда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Мухсинов Марат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Сумма: 8 960 000 тенге </a:t>
            </a:r>
          </a:p>
          <a:p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Догновор: №64 от 06.04.2020 г.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75915</TotalTime>
  <Words>69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Demi</vt:lpstr>
      <vt:lpstr>Times New Roman</vt:lpstr>
      <vt:lpstr>2_Тема Office</vt:lpstr>
      <vt:lpstr>Презентация PowerPoint</vt:lpstr>
    </vt:vector>
  </TitlesOfParts>
  <Company>csi.kz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PC</cp:lastModifiedBy>
  <cp:revision>4254</cp:revision>
  <cp:lastPrinted>2020-09-16T12:30:43Z</cp:lastPrinted>
  <dcterms:created xsi:type="dcterms:W3CDTF">2016-03-31T15:05:35Z</dcterms:created>
  <dcterms:modified xsi:type="dcterms:W3CDTF">2020-09-22T07:21:58Z</dcterms:modified>
</cp:coreProperties>
</file>