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3"/>
  </p:notesMasterIdLst>
  <p:handoutMasterIdLst>
    <p:handoutMasterId r:id="rId4"/>
  </p:handoutMasterIdLst>
  <p:sldIdLst>
    <p:sldId id="893" r:id="rId2"/>
  </p:sldIdLst>
  <p:sldSz cx="12192000" cy="6858000"/>
  <p:notesSz cx="6705600" cy="9842500"/>
  <p:custDataLst>
    <p:tags r:id="rId5"/>
  </p:custDataLst>
  <p:defaultTextStyle>
    <a:defPPr>
      <a:defRPr lang="ru-RU"/>
    </a:defPPr>
    <a:lvl1pPr marL="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326A94"/>
    <a:srgbClr val="609CC9"/>
    <a:srgbClr val="333F50"/>
    <a:srgbClr val="5A80AD"/>
    <a:srgbClr val="2868A4"/>
    <a:srgbClr val="D14424"/>
    <a:srgbClr val="0070C0"/>
    <a:srgbClr val="449FD8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6370" autoAdjust="0"/>
  </p:normalViewPr>
  <p:slideViewPr>
    <p:cSldViewPr snapToGrid="0">
      <p:cViewPr varScale="1">
        <p:scale>
          <a:sx n="74" d="100"/>
          <a:sy n="74" d="100"/>
        </p:scale>
        <p:origin x="384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tags" Target="tags/tag1.xml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AE548275-EB7F-4ED2-B9BC-966B5A869E14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BE2C7F52-0192-4F22-8A2B-7940A35CC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93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FD4190EE-05A2-491A-A144-44200E2E09D2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59" tIns="44985" rIns="89959" bIns="44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0561" y="4736707"/>
            <a:ext cx="5364480" cy="3875485"/>
          </a:xfrm>
          <a:prstGeom prst="rect">
            <a:avLst/>
          </a:prstGeom>
        </p:spPr>
        <p:txBody>
          <a:bodyPr vert="horz" lIns="89959" tIns="44985" rIns="89959" bIns="44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70500453-5DF1-402C-B500-3537D6D9B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96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97DC5-47DA-4A73-9007-D774FA1B9A98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928DD-8DC0-4058-A478-8BB3B49ED7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5D2F0-31CB-468C-834D-6DD682978062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1960-B5BF-4EBA-AF41-C051123EE8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CA46C2-3584-43E3-9EB1-18D5124B9EE1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88595-FC65-4B55-A5D3-6B7E125A5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09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7779E-86DB-405F-8070-9E5A44C30023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97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D7966-DE55-43BC-B5D9-91971877B675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A71D6-6CAE-474E-BCBB-19C71BE68A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12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85DA6-766A-49C0-8487-23AED9F35DED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B730D-4B35-493F-9541-B446ABF65F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3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84949-188F-48E3-BFEA-335A65B2F40A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702DB-8C23-4C55-AE03-64C18F3A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8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0DAFD-0189-42EC-8E57-0F9C4CEA932C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4A2C6-F4D0-4DBF-8FA2-44A59B14D1E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6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8D45B-50CB-4363-9D73-A5074AD79555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AC6D1-3817-4BE5-8F17-575268AC1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1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96D3C-3999-4EE9-832D-74986EC1F2B4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55840-128B-40B8-80EB-25AD9D1819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6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46EA4-D46B-47E1-8955-C19C81DB6E5A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88366-3B73-4C2F-9E28-5551036542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8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C35A-75EF-4895-B427-4B8DB8F92D3B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AE1D0D-1242-41A5-A28E-925CB2E9C3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26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BCF4D21-1AEF-4DD6-99B7-6E09D26D975F}"/>
              </a:ext>
            </a:extLst>
          </p:cNvPr>
          <p:cNvSpPr/>
          <p:nvPr/>
        </p:nvSpPr>
        <p:spPr>
          <a:xfrm>
            <a:off x="-9987" y="102762"/>
            <a:ext cx="12192000" cy="4789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21339" algn="ctr" defTabSz="305763" rtl="0" eaLnBrk="1" fontAlgn="base" latinLnBrk="0" hangingPunct="1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Franklin Gothic Demi" pitchFamily="34" charset="0"/>
              </a:rPr>
              <a:t>Балхаш</a:t>
            </a:r>
            <a:endParaRPr lang="ru-RU" sz="2400" b="1" dirty="0">
              <a:solidFill>
                <a:srgbClr val="002060"/>
              </a:solidFill>
              <a:latin typeface="Franklin Gothic Demi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168917" y="1102364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93380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395914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" name="TextBox 1"/>
          <p:cNvSpPr txBox="1"/>
          <p:nvPr/>
        </p:nvSpPr>
        <p:spPr>
          <a:xfrm>
            <a:off x="201416" y="5834426"/>
            <a:ext cx="5208494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1962г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мощность:520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здания: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Кирпичное, 3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площадь:2321м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площадь:1666,9 м</a:t>
            </a:r>
            <a:r>
              <a:rPr lang="kk-KZ" sz="105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kk-KZ" sz="105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50" b="1" baseline="30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81130" y="752614"/>
            <a:ext cx="6181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 </a:t>
            </a:r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«Общеобразовательная средняя школа №25  имени Ы.Алтынсарина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752" y="1395914"/>
            <a:ext cx="2968339" cy="218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86" y="1395914"/>
            <a:ext cx="2959634" cy="220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D:\Раб\спортзал\IMG-20190521-WA00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698" y="3717514"/>
            <a:ext cx="2926445" cy="211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1\Desktop\7958142c-9e02-4b6b-8d4c-11730c519f3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029" y="3717514"/>
            <a:ext cx="3039147" cy="216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44581" y="5844420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фасада здания</a:t>
            </a:r>
            <a:endParaRPr lang="kk-KZ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Исполнитель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ТОО «Нұрлыұлан», г.Караганда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Мухсинов Марат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Сумма: 8 960 000 тенге 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Догновор: №64 от 06.04.2020 г.</a:t>
            </a:r>
            <a:endParaRPr lang="ru-RU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75915</TotalTime>
  <Words>69</Words>
  <Application>Microsoft Office PowerPoint</Application>
  <PresentationFormat>Широкоэкранный</PresentationFormat>
  <Paragraphs>17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Franklin Gothic Demi</vt:lpstr>
      <vt:lpstr>Times New Roman</vt:lpstr>
      <vt:lpstr>2_Тема Office</vt:lpstr>
      <vt:lpstr>Презентация PowerPoint</vt:lpstr>
    </vt:vector>
  </TitlesOfParts>
  <Company>csi.kz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</dc:title>
  <dc:creator>Kz Kairat</dc:creator>
  <cp:keywords>csikz</cp:keywords>
  <cp:lastModifiedBy>PC</cp:lastModifiedBy>
  <cp:revision>4254</cp:revision>
  <cp:lastPrinted>2020-09-16T12:30:43Z</cp:lastPrinted>
  <dcterms:created xsi:type="dcterms:W3CDTF">2016-03-31T15:05:35Z</dcterms:created>
  <dcterms:modified xsi:type="dcterms:W3CDTF">2020-09-22T07:21:58Z</dcterms:modified>
</cp:coreProperties>
</file>