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kk-K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КГУ «ОСШ №6 пос.Саяк» на 2020 год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69479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6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424936" cy="3450696"/>
          </a:xfrm>
        </p:spPr>
        <p:txBody>
          <a:bodyPr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Прочие услуги и работы – 10360 000-00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Прочее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75467"/>
            <a:ext cx="8352927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Заработная плата и налоги 156 416 000-00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Фонд заработной платы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675467"/>
            <a:ext cx="7776863" cy="3450696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Электроэнергия – 830983-57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Холодное водоснабжение и отведение сточных вод – 450000-00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Горячая вода и отопление – 198832-73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Коммунальные услуги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675467"/>
            <a:ext cx="8424936" cy="3450696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Услуги телефонной связи – 60000-00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Услуги интернета – 2785395-20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связи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80919" cy="4896544"/>
          </a:xfrm>
        </p:spPr>
        <p:txBody>
          <a:bodyPr>
            <a:normAutofit/>
          </a:bodyPr>
          <a:lstStyle/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Ученическая мебель (2 комплекта) – 803936-00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Компьютер в комплекте (20 комп) – 3261440-00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Бесконтактный аппарат для дезинфекции рук – 138 000-00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Бактерицидный облучатель (3 шт) – 43200-00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Приобретение основных средств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8280919" cy="4320480"/>
          </a:xfrm>
        </p:spPr>
        <p:txBody>
          <a:bodyPr>
            <a:normAutofit fontScale="92500" lnSpcReduction="10000"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Строиматериалы – 855 075-00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Канцтовары – 255 000-00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Подписка на периодические издания – 220625-00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Бесконтактный термометр (1 шт),-11900-00 дезинфицирующие коврики (5 шт),  – 17500-00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Спорттовар: футбольная, баскетбольная, волейбольная  мячи – 151 800-00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Хоз.товары-188 000-00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Моющие средства-107 100-00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Дезинфицирующие  средства -152000-00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Приобретение прочих запасов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Командировычный расходый - 2045000-00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Командировычный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3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136903" cy="3450696"/>
          </a:xfrm>
        </p:spPr>
        <p:txBody>
          <a:bodyPr/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Питание малообеспеченных и остронуждающихся учащихся (14 детей) – 256445-00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Питание детей из многодетных семей (37 детей) –3259700-00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Питание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280919" cy="3450696"/>
          </a:xfrm>
        </p:spPr>
        <p:txBody>
          <a:bodyPr/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Материальная помощь на приобретение летней одежды (14 детей) – 140 000-00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Канцтовары (33 детей) – 165 000-00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Одежда (33 детей) – 660000-00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фонда всеобуча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</TotalTime>
  <Words>207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Бюджет КГУ «ОСШ №6 пос.Саяк» на 2020 год</vt:lpstr>
      <vt:lpstr>Фонд заработной платы</vt:lpstr>
      <vt:lpstr>Коммунальные услуги</vt:lpstr>
      <vt:lpstr>Услуги связи</vt:lpstr>
      <vt:lpstr>Приобретение основных средств</vt:lpstr>
      <vt:lpstr>Приобретение прочих запасов</vt:lpstr>
      <vt:lpstr>Командировычный</vt:lpstr>
      <vt:lpstr>Питание </vt:lpstr>
      <vt:lpstr>Из фонда всеобуча</vt:lpstr>
      <vt:lpstr>Прочее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35</cp:revision>
  <dcterms:created xsi:type="dcterms:W3CDTF">2020-09-17T11:38:09Z</dcterms:created>
  <dcterms:modified xsi:type="dcterms:W3CDTF">2020-09-22T05:08:52Z</dcterms:modified>
</cp:coreProperties>
</file>