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жылға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№9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КММ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бюджеті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672" y="2036102"/>
            <a:ext cx="6664696" cy="374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60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75467"/>
            <a:ext cx="8424936" cy="3450696"/>
          </a:xfrm>
        </p:spPr>
        <p:txBody>
          <a:bodyPr/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Өзге қызметтер мен жұмыстар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– 16 545 620-00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Өзгелері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74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жолақысы-754 000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трансферттер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21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75467"/>
            <a:ext cx="8352927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Жалақы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салықтар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216 161 000-00</a:t>
            </a:r>
            <a:endParaRPr lang="kk-KZ" sz="6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Жалақы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қоры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53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675467"/>
            <a:ext cx="7776863" cy="3450696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энергиясы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3 800 000-00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Суық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сумен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жабдықтау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ағынды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суларды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бұру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1 500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Ыстық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су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жылыту-7 538 000-00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Коммуналдық қызметтер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64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2675467"/>
            <a:ext cx="8424936" cy="3450696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байланысы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қызметтері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– 100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Интернет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қызметі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– 2 100 000-00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Байланыс қызметтері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62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75467"/>
            <a:ext cx="8424935" cy="3450696"/>
          </a:xfrm>
        </p:spPr>
        <p:txBody>
          <a:bodyPr>
            <a:normAutofit fontScale="62500" lnSpcReduction="20000"/>
          </a:bodyPr>
          <a:lstStyle/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Қасбетті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жөндеу-10 000 480-00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электрмен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жабдықтауды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жөндеу-26 880 000-00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Шағын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орталықты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жөндеу-7 728 000-00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Ғимараттың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алаңын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кіреберісті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жөндеу-2 000 000-00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Сыртқы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кәріз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желілерін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жөндеу-1 325 000-00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Қасбетті,шағын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орталықты,ішкі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электрмен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жабдықтауды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жөндеу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техникалық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қадағалау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қызметтері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– 1 300 000-00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жөндеу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60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628800"/>
            <a:ext cx="8280919" cy="4896544"/>
          </a:xfrm>
        </p:spPr>
        <p:txBody>
          <a:bodyPr>
            <a:normAutofit/>
          </a:bodyPr>
          <a:lstStyle/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жиһазы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- 990 000-00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Компьютер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жиынтықта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(10 комп+5 ноутбук) – 3 050 000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Мультимедиялық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жабдықтар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(10 комп) - 4 468 800-00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Технология кабинеті-6 368 095-00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Лингафон кабинеті-803571-42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дезинфекциялауға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байланыссыз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аппарат-138 000-00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Бактерицидті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сәулелендіргіш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(11 дана) – 189 400-00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Асхана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жабдықтары-1 351 133-58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Негізгі құралдарды сатып алу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40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132856"/>
            <a:ext cx="8280919" cy="4320480"/>
          </a:xfrm>
        </p:spPr>
        <p:txBody>
          <a:bodyPr>
            <a:normAutofit lnSpcReduction="10000"/>
          </a:bodyPr>
          <a:lstStyle/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материалдары-500 000-00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Кеңсе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тауарлары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- 397 400-00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басылымдарға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жазылу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425 000-00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дезинфекциялық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кілемшелер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( 11 дана),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маскалар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(1000 дана),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қолғаптар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(500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жұп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– 248 000-00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Спорт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тауарлары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футбол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нысандары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спорт костюмдері-450 000-00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Шаруашылық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жуу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тауарлары-500 000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Өзгелері-306 600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Басқа қорларды сатып алу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09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75467"/>
            <a:ext cx="8136903" cy="3450696"/>
          </a:xfrm>
        </p:spPr>
        <p:txBody>
          <a:bodyPr/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қамтылған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мұқтаж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оқушыларды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тамақтандыру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(61 бала) 5 720 300-00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Көп балалы отбасылардан шыққан балаларды тамақтандыру (20 бала) – 1 858 000-00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Тамақтану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33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75467"/>
            <a:ext cx="8280919" cy="3450696"/>
          </a:xfrm>
        </p:spPr>
        <p:txBody>
          <a:bodyPr/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Интернет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қызметі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316 600-00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Материалдық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көмек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(61 бала) – 610 000-00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Кеңсе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тауарлары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61 бала) - 305 000-00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Киім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(73 бала) - 1 460 000-00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Жалпыға бірдей білім беру қорынан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07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131</TotalTime>
  <Words>294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Candara</vt:lpstr>
      <vt:lpstr>Symbol</vt:lpstr>
      <vt:lpstr>Times New Roman</vt:lpstr>
      <vt:lpstr>Волна</vt:lpstr>
      <vt:lpstr>2020 жылға арналған  «Жалпы білім беретін №9 орта мектеп» КММ бюджеті</vt:lpstr>
      <vt:lpstr>Жалақы қоры</vt:lpstr>
      <vt:lpstr>Коммуналдық қызметтер</vt:lpstr>
      <vt:lpstr>Байланыс қызметтері</vt:lpstr>
      <vt:lpstr>Ағымдағы жөндеу</vt:lpstr>
      <vt:lpstr>Негізгі құралдарды сатып алу</vt:lpstr>
      <vt:lpstr>Басқа қорларды сатып алу</vt:lpstr>
      <vt:lpstr>Тамақтану</vt:lpstr>
      <vt:lpstr>Жалпыға бірдей білім беру қорынан</vt:lpstr>
      <vt:lpstr>Өзгелері</vt:lpstr>
      <vt:lpstr>Жеке тұлғаларға трансферттер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</cp:lastModifiedBy>
  <cp:revision>21</cp:revision>
  <cp:lastPrinted>2020-09-22T04:55:08Z</cp:lastPrinted>
  <dcterms:created xsi:type="dcterms:W3CDTF">2020-09-17T11:38:09Z</dcterms:created>
  <dcterms:modified xsi:type="dcterms:W3CDTF">2020-09-22T07:52:27Z</dcterms:modified>
</cp:coreProperties>
</file>