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12" r:id="rId1"/>
  </p:sldMasterIdLst>
  <p:notesMasterIdLst>
    <p:notesMasterId r:id="rId5"/>
  </p:notesMasterIdLst>
  <p:handoutMasterIdLst>
    <p:handoutMasterId r:id="rId6"/>
  </p:handoutMasterIdLst>
  <p:sldIdLst>
    <p:sldId id="893" r:id="rId2"/>
    <p:sldId id="895" r:id="rId3"/>
    <p:sldId id="900" r:id="rId4"/>
  </p:sldIdLst>
  <p:sldSz cx="12192000" cy="6858000"/>
  <p:notesSz cx="6705600" cy="9842500"/>
  <p:custDataLst>
    <p:tags r:id="rId7"/>
  </p:custDataLst>
  <p:defaultTextStyle>
    <a:defPPr>
      <a:defRPr lang="ru-RU"/>
    </a:defPPr>
    <a:lvl1pPr marL="0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1pPr>
    <a:lvl2pPr marL="186493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2pPr>
    <a:lvl3pPr marL="372986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3pPr>
    <a:lvl4pPr marL="559480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4pPr>
    <a:lvl5pPr marL="745973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5pPr>
    <a:lvl6pPr marL="932466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6pPr>
    <a:lvl7pPr marL="1118960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7pPr>
    <a:lvl8pPr marL="1305453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8pPr>
    <a:lvl9pPr marL="1491947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=""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597"/>
    <a:srgbClr val="326A94"/>
    <a:srgbClr val="609CC9"/>
    <a:srgbClr val="333F50"/>
    <a:srgbClr val="5A80AD"/>
    <a:srgbClr val="2868A4"/>
    <a:srgbClr val="D14424"/>
    <a:srgbClr val="0070C0"/>
    <a:srgbClr val="449FD8"/>
    <a:srgbClr val="EAEF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16" autoAdjust="0"/>
    <p:restoredTop sz="96370" autoAdjust="0"/>
  </p:normalViewPr>
  <p:slideViewPr>
    <p:cSldViewPr snapToGrid="0">
      <p:cViewPr varScale="1">
        <p:scale>
          <a:sx n="85" d="100"/>
          <a:sy n="85" d="100"/>
        </p:scale>
        <p:origin x="-690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heme" Target="theme/theme1.xml"/><Relationship Id="rId5" Type="http://schemas.openxmlformats.org/officeDocument/2006/relationships/notesMaster" Target="notesMasters/notesMaster1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2" y="7"/>
            <a:ext cx="2905760" cy="493834"/>
          </a:xfrm>
          <a:prstGeom prst="rect">
            <a:avLst/>
          </a:prstGeom>
        </p:spPr>
        <p:txBody>
          <a:bodyPr vert="horz" lIns="89959" tIns="44985" rIns="89959" bIns="4498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798302" y="7"/>
            <a:ext cx="2905760" cy="493834"/>
          </a:xfrm>
          <a:prstGeom prst="rect">
            <a:avLst/>
          </a:prstGeom>
        </p:spPr>
        <p:txBody>
          <a:bodyPr vert="horz" lIns="89959" tIns="44985" rIns="89959" bIns="44985" rtlCol="0"/>
          <a:lstStyle>
            <a:lvl1pPr algn="r">
              <a:defRPr sz="1200"/>
            </a:lvl1pPr>
          </a:lstStyle>
          <a:p>
            <a:fld id="{AE548275-EB7F-4ED2-B9BC-966B5A869E14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2" y="9348677"/>
            <a:ext cx="2905760" cy="493833"/>
          </a:xfrm>
          <a:prstGeom prst="rect">
            <a:avLst/>
          </a:prstGeom>
        </p:spPr>
        <p:txBody>
          <a:bodyPr vert="horz" lIns="89959" tIns="44985" rIns="89959" bIns="4498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3"/>
          </p:nvPr>
        </p:nvSpPr>
        <p:spPr>
          <a:xfrm>
            <a:off x="3798302" y="9348677"/>
            <a:ext cx="2905760" cy="493833"/>
          </a:xfrm>
          <a:prstGeom prst="rect">
            <a:avLst/>
          </a:prstGeom>
        </p:spPr>
        <p:txBody>
          <a:bodyPr vert="horz" lIns="89959" tIns="44985" rIns="89959" bIns="44985" rtlCol="0" anchor="b"/>
          <a:lstStyle>
            <a:lvl1pPr algn="r">
              <a:defRPr sz="1200"/>
            </a:lvl1pPr>
          </a:lstStyle>
          <a:p>
            <a:fld id="{BE2C7F52-0192-4F22-8A2B-7940A35CC6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89313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2" y="7"/>
            <a:ext cx="2905760" cy="493834"/>
          </a:xfrm>
          <a:prstGeom prst="rect">
            <a:avLst/>
          </a:prstGeom>
        </p:spPr>
        <p:txBody>
          <a:bodyPr vert="horz" lIns="89959" tIns="44985" rIns="89959" bIns="4498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98302" y="7"/>
            <a:ext cx="2905760" cy="493834"/>
          </a:xfrm>
          <a:prstGeom prst="rect">
            <a:avLst/>
          </a:prstGeom>
        </p:spPr>
        <p:txBody>
          <a:bodyPr vert="horz" lIns="89959" tIns="44985" rIns="89959" bIns="44985" rtlCol="0"/>
          <a:lstStyle>
            <a:lvl1pPr algn="r">
              <a:defRPr sz="1200"/>
            </a:lvl1pPr>
          </a:lstStyle>
          <a:p>
            <a:fld id="{FD4190EE-05A2-491A-A144-44200E2E09D2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1230313"/>
            <a:ext cx="5905500" cy="33226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959" tIns="44985" rIns="89959" bIns="4498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0561" y="4736707"/>
            <a:ext cx="5364480" cy="3875485"/>
          </a:xfrm>
          <a:prstGeom prst="rect">
            <a:avLst/>
          </a:prstGeom>
        </p:spPr>
        <p:txBody>
          <a:bodyPr vert="horz" lIns="89959" tIns="44985" rIns="89959" bIns="4498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2" y="9348677"/>
            <a:ext cx="2905760" cy="493833"/>
          </a:xfrm>
          <a:prstGeom prst="rect">
            <a:avLst/>
          </a:prstGeom>
        </p:spPr>
        <p:txBody>
          <a:bodyPr vert="horz" lIns="89959" tIns="44985" rIns="89959" bIns="4498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98302" y="9348677"/>
            <a:ext cx="2905760" cy="493833"/>
          </a:xfrm>
          <a:prstGeom prst="rect">
            <a:avLst/>
          </a:prstGeom>
        </p:spPr>
        <p:txBody>
          <a:bodyPr vert="horz" lIns="89959" tIns="44985" rIns="89959" bIns="44985" rtlCol="0" anchor="b"/>
          <a:lstStyle>
            <a:lvl1pPr algn="r">
              <a:defRPr sz="1200"/>
            </a:lvl1pPr>
          </a:lstStyle>
          <a:p>
            <a:fld id="{70500453-5DF1-402C-B500-3537D6D9B1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79658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1pPr>
    <a:lvl2pPr marL="186493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2pPr>
    <a:lvl3pPr marL="372986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3pPr>
    <a:lvl4pPr marL="559480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4pPr>
    <a:lvl5pPr marL="745973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5pPr>
    <a:lvl6pPr marL="932466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6pPr>
    <a:lvl7pPr marL="1118960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7pPr>
    <a:lvl8pPr marL="1305453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8pPr>
    <a:lvl9pPr marL="1491947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00453-5DF1-402C-B500-3537D6D9B1F5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497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00453-5DF1-402C-B500-3537D6D9B1F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241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1897DC5-47DA-4A73-9007-D774FA1B9A98}" type="datetime1">
              <a:rPr lang="ru-RU" smtClean="0"/>
              <a:pPr>
                <a:defRPr/>
              </a:pPr>
              <a:t>17.09.2020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928DD-8DC0-4058-A478-8BB3B49ED75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4749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5A5D2F0-31CB-468C-834D-6DD682978062}" type="datetime1">
              <a:rPr lang="ru-RU" smtClean="0"/>
              <a:pPr>
                <a:defRPr/>
              </a:pPr>
              <a:t>17.09.2020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181960-B5BF-4EBA-AF41-C051123EE8CB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5627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ACA46C2-3584-43E3-9EB1-18D5124B9EE1}" type="datetime1">
              <a:rPr lang="ru-RU" smtClean="0"/>
              <a:pPr>
                <a:defRPr/>
              </a:pPr>
              <a:t>17.09.2020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888595-FC65-4B55-A5D3-6B7E125A520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2096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7779E-86DB-405F-8070-9E5A44C30023}" type="datetime1">
              <a:rPr lang="ru-RU" smtClean="0"/>
              <a:pPr>
                <a:defRPr/>
              </a:pPr>
              <a:t>17.09.2020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FDCFA1-5604-4F34-A622-4DFDAD74D36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6977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85D7966-DE55-43BC-B5D9-91971877B675}" type="datetime1">
              <a:rPr lang="ru-RU" smtClean="0"/>
              <a:pPr>
                <a:defRPr/>
              </a:pPr>
              <a:t>17.09.2020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0A71D6-6CAE-474E-BCBB-19C71BE68A42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6124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F85DA6-766A-49C0-8487-23AED9F35DED}" type="datetime1">
              <a:rPr lang="ru-RU" smtClean="0"/>
              <a:pPr>
                <a:defRPr/>
              </a:pPr>
              <a:t>17.09.2020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2B730D-4B35-493F-9541-B446ABF65FF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1370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784949-188F-48E3-BFEA-335A65B2F40A}" type="datetime1">
              <a:rPr lang="ru-RU" smtClean="0"/>
              <a:pPr>
                <a:defRPr/>
              </a:pPr>
              <a:t>17.09.2020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D702DB-8C23-4C55-AE03-64C18F3ABB3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1858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110DAFD-0189-42EC-8E57-0F9C4CEA932C}" type="datetime1">
              <a:rPr lang="ru-RU" smtClean="0"/>
              <a:pPr>
                <a:defRPr/>
              </a:pPr>
              <a:t>17.09.2020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94A2C6-F4D0-4DBF-8FA2-44A59B14D1E5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3691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18D45B-50CB-4363-9D73-A5074AD79555}" type="datetime1">
              <a:rPr lang="ru-RU" smtClean="0"/>
              <a:pPr>
                <a:defRPr/>
              </a:pPr>
              <a:t>17.09.2020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6AC6D1-3817-4BE5-8F17-575268AC1E80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2130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CC96D3C-3999-4EE9-832D-74986EC1F2B4}" type="datetime1">
              <a:rPr lang="ru-RU" smtClean="0"/>
              <a:pPr>
                <a:defRPr/>
              </a:pPr>
              <a:t>17.09.2020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355840-128B-40B8-80EB-25AD9D1819E7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7638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2946EA4-D46B-47E1-8955-C19C81DB6E5A}" type="datetime1">
              <a:rPr lang="ru-RU" smtClean="0"/>
              <a:pPr>
                <a:defRPr/>
              </a:pPr>
              <a:t>17.09.2020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E88366-3B73-4C2F-9E28-55510365427D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6188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D7BC35A-75EF-4895-B427-4B8DB8F92D3B}" type="datetime1">
              <a:rPr lang="ru-RU" smtClean="0"/>
              <a:pPr>
                <a:defRPr/>
              </a:pPr>
              <a:t>17.09.2020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CAE1D0D-1242-41A5-A28E-925CB2E9C36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2698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microsoft.com/office/2007/relationships/hdphoto" Target="../media/hdphoto1.wdp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Прямоугольник 79">
            <a:extLst>
              <a:ext uri="{FF2B5EF4-FFF2-40B4-BE49-F238E27FC236}">
                <a16:creationId xmlns="" xmlns:a16="http://schemas.microsoft.com/office/drawing/2014/main" id="{1BCF4D21-1AEF-4DD6-99B7-6E09D26D975F}"/>
              </a:ext>
            </a:extLst>
          </p:cNvPr>
          <p:cNvSpPr/>
          <p:nvPr/>
        </p:nvSpPr>
        <p:spPr>
          <a:xfrm>
            <a:off x="-9987" y="102762"/>
            <a:ext cx="12192000" cy="4789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221339" algn="ctr" defTabSz="305763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>
                <a:solidFill>
                  <a:srgbClr val="002060"/>
                </a:solidFill>
                <a:latin typeface="Franklin Gothic Demi" pitchFamily="34" charset="0"/>
              </a:rPr>
              <a:t>КГУ ОСШ №6 </a:t>
            </a:r>
            <a:r>
              <a:rPr lang="ru-RU" sz="2400" b="1" dirty="0" err="1">
                <a:solidFill>
                  <a:srgbClr val="002060"/>
                </a:solidFill>
                <a:latin typeface="Franklin Gothic Demi" pitchFamily="34" charset="0"/>
              </a:rPr>
              <a:t>пос.Саяк</a:t>
            </a:r>
            <a:endParaRPr lang="ru-RU" sz="2400" b="1" dirty="0">
              <a:solidFill>
                <a:srgbClr val="002060"/>
              </a:solidFill>
              <a:latin typeface="Franklin Gothic Demi" pitchFamily="34" charset="0"/>
            </a:endParaRPr>
          </a:p>
        </p:txBody>
      </p:sp>
      <p:grpSp>
        <p:nvGrpSpPr>
          <p:cNvPr id="13" name="Группа 12">
            <a:extLst>
              <a:ext uri="{FF2B5EF4-FFF2-40B4-BE49-F238E27FC236}">
                <a16:creationId xmlns="" xmlns:a16="http://schemas.microsoft.com/office/drawing/2014/main" id="{DB375434-C2C1-4B65-AC2E-DD016182C3FB}"/>
              </a:ext>
            </a:extLst>
          </p:cNvPr>
          <p:cNvGrpSpPr/>
          <p:nvPr/>
        </p:nvGrpSpPr>
        <p:grpSpPr>
          <a:xfrm>
            <a:off x="47328" y="0"/>
            <a:ext cx="11927954" cy="1038225"/>
            <a:chOff x="47328" y="0"/>
            <a:chExt cx="11927954" cy="1038225"/>
          </a:xfrm>
        </p:grpSpPr>
        <p:pic>
          <p:nvPicPr>
            <p:cNvPr id="14" name="Picture 27" descr="C:\Users\comp5\Desktop\Бренд Караганда_область.jpg">
              <a:extLst>
                <a:ext uri="{FF2B5EF4-FFF2-40B4-BE49-F238E27FC236}">
                  <a16:creationId xmlns="" xmlns:a16="http://schemas.microsoft.com/office/drawing/2014/main" id="{A90E9FCA-CBBE-4EEF-AB83-BE89FC4A1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28" y="0"/>
              <a:ext cx="1123983" cy="1038225"/>
            </a:xfrm>
            <a:prstGeom prst="rect">
              <a:avLst/>
            </a:prstGeom>
            <a:noFill/>
          </p:spPr>
        </p:pic>
        <p:sp>
          <p:nvSpPr>
            <p:cNvPr id="15" name="object 26">
              <a:extLst>
                <a:ext uri="{FF2B5EF4-FFF2-40B4-BE49-F238E27FC236}">
                  <a16:creationId xmlns="" xmlns:a16="http://schemas.microsoft.com/office/drawing/2014/main" id="{9F76B619-CBCD-4C66-8A29-5F5E171E26E8}"/>
                </a:ext>
              </a:extLst>
            </p:cNvPr>
            <p:cNvSpPr/>
            <p:nvPr/>
          </p:nvSpPr>
          <p:spPr>
            <a:xfrm>
              <a:off x="1202004" y="652583"/>
              <a:ext cx="10485154" cy="92912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ln w="53975" cmpd="dbl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 lang="ru-RU" sz="1333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bject 26">
              <a:extLst>
                <a:ext uri="{FF2B5EF4-FFF2-40B4-BE49-F238E27FC236}">
                  <a16:creationId xmlns="" xmlns:a16="http://schemas.microsoft.com/office/drawing/2014/main" id="{BA69B3C5-FDEF-40C6-8A91-8FD86A256DF2}"/>
                </a:ext>
              </a:extLst>
            </p:cNvPr>
            <p:cNvSpPr/>
            <p:nvPr/>
          </p:nvSpPr>
          <p:spPr>
            <a:xfrm>
              <a:off x="1354403" y="752614"/>
              <a:ext cx="10620879" cy="59555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ln w="31750" cmpd="dbl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 lang="ru-RU" sz="1333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B261FD9E-6BE4-4A34-9E5D-1A927315D4CB}"/>
              </a:ext>
            </a:extLst>
          </p:cNvPr>
          <p:cNvSpPr/>
          <p:nvPr/>
        </p:nvSpPr>
        <p:spPr>
          <a:xfrm>
            <a:off x="260286" y="1024946"/>
            <a:ext cx="54537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Franklin Gothic Demi" pitchFamily="34" charset="0"/>
              </a:rPr>
              <a:t>«ДО»</a:t>
            </a:r>
            <a:endParaRPr lang="x-none" sz="1600" dirty="0">
              <a:solidFill>
                <a:schemeClr val="accent6">
                  <a:lumMod val="50000"/>
                </a:schemeClr>
              </a:solidFill>
              <a:latin typeface="Franklin Gothic Demi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53C3679D-A702-4BE8-B5B1-791E30D3F08B}"/>
              </a:ext>
            </a:extLst>
          </p:cNvPr>
          <p:cNvSpPr/>
          <p:nvPr/>
        </p:nvSpPr>
        <p:spPr>
          <a:xfrm>
            <a:off x="6762750" y="1055603"/>
            <a:ext cx="500016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Franklin Gothic Demi" pitchFamily="34" charset="0"/>
              </a:rPr>
              <a:t>«ПОСЛЕ»</a:t>
            </a:r>
          </a:p>
        </p:txBody>
      </p:sp>
      <p:sp>
        <p:nvSpPr>
          <p:cNvPr id="20" name="Номер слайда 2">
            <a:extLst>
              <a:ext uri="{FF2B5EF4-FFF2-40B4-BE49-F238E27FC236}">
                <a16:creationId xmlns="" xmlns:a16="http://schemas.microsoft.com/office/drawing/2014/main" id="{BADB3FF3-53F4-4D9F-B04A-F1C265F26141}"/>
              </a:ext>
            </a:extLst>
          </p:cNvPr>
          <p:cNvSpPr txBox="1">
            <a:spLocks/>
          </p:cNvSpPr>
          <p:nvPr/>
        </p:nvSpPr>
        <p:spPr>
          <a:xfrm>
            <a:off x="11700974" y="6620719"/>
            <a:ext cx="461629" cy="19268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0236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0472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0708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00945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01181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1417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01653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01889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3057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57F22-1F1D-41CC-9622-780638F1561E}" type="slidenum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3057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="" xmlns:a16="http://schemas.microsoft.com/office/drawing/2014/main" id="{6BC71418-FAFF-4798-AC5E-462B61CB617C}"/>
              </a:ext>
            </a:extLst>
          </p:cNvPr>
          <p:cNvCxnSpPr>
            <a:cxnSpLocks/>
          </p:cNvCxnSpPr>
          <p:nvPr/>
        </p:nvCxnSpPr>
        <p:spPr>
          <a:xfrm flipH="1" flipV="1">
            <a:off x="6024308" y="1158633"/>
            <a:ext cx="61705" cy="5462086"/>
          </a:xfrm>
          <a:prstGeom prst="line">
            <a:avLst/>
          </a:prstGeom>
          <a:noFill/>
          <a:ln w="38100" cap="flat" cmpd="sng" algn="ctr">
            <a:solidFill>
              <a:srgbClr val="C0504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2" name="TextBox 1"/>
          <p:cNvSpPr txBox="1"/>
          <p:nvPr/>
        </p:nvSpPr>
        <p:spPr>
          <a:xfrm>
            <a:off x="382892" y="6012472"/>
            <a:ext cx="52084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ТОО «Райс </a:t>
            </a:r>
            <a:r>
              <a:rPr lang="en-US" sz="1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KZ</a:t>
            </a:r>
            <a:r>
              <a:rPr lang="ru-RU" sz="1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замена окон 14,611,800 тенге</a:t>
            </a:r>
            <a:r>
              <a:rPr lang="en-US" sz="1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i="1" dirty="0"/>
          </a:p>
        </p:txBody>
      </p:sp>
      <p:sp>
        <p:nvSpPr>
          <p:cNvPr id="3" name="TextBox 2"/>
          <p:cNvSpPr txBox="1"/>
          <p:nvPr/>
        </p:nvSpPr>
        <p:spPr>
          <a:xfrm>
            <a:off x="3913120" y="807980"/>
            <a:ext cx="4222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Наименование объекта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782CC5A-31B1-4125-AD25-9E1F3FF421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919" y="1394158"/>
            <a:ext cx="4041998" cy="196072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A517ABD3-9375-4C64-8D75-E91CFC58C5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33435" y="1359191"/>
            <a:ext cx="4041998" cy="235837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2A96B489-DEF7-4CBA-A47F-77826D7894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9919" y="3503119"/>
            <a:ext cx="4041998" cy="232993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1771" y="3960996"/>
            <a:ext cx="4407280" cy="2479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425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Прямоугольник 79">
            <a:extLst>
              <a:ext uri="{FF2B5EF4-FFF2-40B4-BE49-F238E27FC236}">
                <a16:creationId xmlns="" xmlns:a16="http://schemas.microsoft.com/office/drawing/2014/main" id="{1BCF4D21-1AEF-4DD6-99B7-6E09D26D975F}"/>
              </a:ext>
            </a:extLst>
          </p:cNvPr>
          <p:cNvSpPr/>
          <p:nvPr/>
        </p:nvSpPr>
        <p:spPr>
          <a:xfrm>
            <a:off x="-9987" y="102762"/>
            <a:ext cx="12192000" cy="4789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221339" algn="ctr" defTabSz="305763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>
                <a:solidFill>
                  <a:srgbClr val="002060"/>
                </a:solidFill>
                <a:latin typeface="Franklin Gothic Demi" pitchFamily="34" charset="0"/>
              </a:rPr>
              <a:t>КГУ ОСШ №6 </a:t>
            </a:r>
            <a:r>
              <a:rPr lang="ru-RU" sz="2400" b="1" dirty="0" err="1">
                <a:solidFill>
                  <a:srgbClr val="002060"/>
                </a:solidFill>
                <a:latin typeface="Franklin Gothic Demi" pitchFamily="34" charset="0"/>
              </a:rPr>
              <a:t>пос.Саяк</a:t>
            </a:r>
            <a:endParaRPr lang="ru-RU" sz="2400" b="1" dirty="0">
              <a:solidFill>
                <a:srgbClr val="002060"/>
              </a:solidFill>
              <a:latin typeface="Franklin Gothic Demi" pitchFamily="34" charset="0"/>
            </a:endParaRPr>
          </a:p>
        </p:txBody>
      </p:sp>
      <p:grpSp>
        <p:nvGrpSpPr>
          <p:cNvPr id="13" name="Группа 12">
            <a:extLst>
              <a:ext uri="{FF2B5EF4-FFF2-40B4-BE49-F238E27FC236}">
                <a16:creationId xmlns="" xmlns:a16="http://schemas.microsoft.com/office/drawing/2014/main" id="{DB375434-C2C1-4B65-AC2E-DD016182C3FB}"/>
              </a:ext>
            </a:extLst>
          </p:cNvPr>
          <p:cNvGrpSpPr/>
          <p:nvPr/>
        </p:nvGrpSpPr>
        <p:grpSpPr>
          <a:xfrm>
            <a:off x="47328" y="0"/>
            <a:ext cx="11927954" cy="1038225"/>
            <a:chOff x="47328" y="0"/>
            <a:chExt cx="11927954" cy="1038225"/>
          </a:xfrm>
        </p:grpSpPr>
        <p:pic>
          <p:nvPicPr>
            <p:cNvPr id="14" name="Picture 27" descr="C:\Users\comp5\Desktop\Бренд Караганда_область.jpg">
              <a:extLst>
                <a:ext uri="{FF2B5EF4-FFF2-40B4-BE49-F238E27FC236}">
                  <a16:creationId xmlns="" xmlns:a16="http://schemas.microsoft.com/office/drawing/2014/main" id="{A90E9FCA-CBBE-4EEF-AB83-BE89FC4A1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28" y="0"/>
              <a:ext cx="1123983" cy="1038225"/>
            </a:xfrm>
            <a:prstGeom prst="rect">
              <a:avLst/>
            </a:prstGeom>
            <a:noFill/>
          </p:spPr>
        </p:pic>
        <p:sp>
          <p:nvSpPr>
            <p:cNvPr id="15" name="object 26">
              <a:extLst>
                <a:ext uri="{FF2B5EF4-FFF2-40B4-BE49-F238E27FC236}">
                  <a16:creationId xmlns="" xmlns:a16="http://schemas.microsoft.com/office/drawing/2014/main" id="{9F76B619-CBCD-4C66-8A29-5F5E171E26E8}"/>
                </a:ext>
              </a:extLst>
            </p:cNvPr>
            <p:cNvSpPr/>
            <p:nvPr/>
          </p:nvSpPr>
          <p:spPr>
            <a:xfrm>
              <a:off x="1202004" y="652583"/>
              <a:ext cx="10485154" cy="92912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ln w="53975" cmpd="dbl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 lang="ru-RU" sz="1333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bject 26">
              <a:extLst>
                <a:ext uri="{FF2B5EF4-FFF2-40B4-BE49-F238E27FC236}">
                  <a16:creationId xmlns="" xmlns:a16="http://schemas.microsoft.com/office/drawing/2014/main" id="{BA69B3C5-FDEF-40C6-8A91-8FD86A256DF2}"/>
                </a:ext>
              </a:extLst>
            </p:cNvPr>
            <p:cNvSpPr/>
            <p:nvPr/>
          </p:nvSpPr>
          <p:spPr>
            <a:xfrm>
              <a:off x="1354403" y="752614"/>
              <a:ext cx="10620879" cy="59555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ln w="31750" cmpd="dbl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 lang="ru-RU" sz="1333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B261FD9E-6BE4-4A34-9E5D-1A927315D4CB}"/>
              </a:ext>
            </a:extLst>
          </p:cNvPr>
          <p:cNvSpPr/>
          <p:nvPr/>
        </p:nvSpPr>
        <p:spPr>
          <a:xfrm>
            <a:off x="260286" y="1024946"/>
            <a:ext cx="54537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Franklin Gothic Demi" pitchFamily="34" charset="0"/>
              </a:rPr>
              <a:t>«ДО»</a:t>
            </a:r>
            <a:endParaRPr lang="x-none" sz="1600" dirty="0">
              <a:solidFill>
                <a:schemeClr val="accent6">
                  <a:lumMod val="50000"/>
                </a:schemeClr>
              </a:solidFill>
              <a:latin typeface="Franklin Gothic Demi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53C3679D-A702-4BE8-B5B1-791E30D3F08B}"/>
              </a:ext>
            </a:extLst>
          </p:cNvPr>
          <p:cNvSpPr/>
          <p:nvPr/>
        </p:nvSpPr>
        <p:spPr>
          <a:xfrm>
            <a:off x="6762750" y="1055603"/>
            <a:ext cx="500016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Franklin Gothic Demi" pitchFamily="34" charset="0"/>
              </a:rPr>
              <a:t>«ПОСЛЕ»</a:t>
            </a:r>
          </a:p>
        </p:txBody>
      </p:sp>
      <p:sp>
        <p:nvSpPr>
          <p:cNvPr id="20" name="Номер слайда 2">
            <a:extLst>
              <a:ext uri="{FF2B5EF4-FFF2-40B4-BE49-F238E27FC236}">
                <a16:creationId xmlns="" xmlns:a16="http://schemas.microsoft.com/office/drawing/2014/main" id="{BADB3FF3-53F4-4D9F-B04A-F1C265F26141}"/>
              </a:ext>
            </a:extLst>
          </p:cNvPr>
          <p:cNvSpPr txBox="1">
            <a:spLocks/>
          </p:cNvSpPr>
          <p:nvPr/>
        </p:nvSpPr>
        <p:spPr>
          <a:xfrm>
            <a:off x="11700974" y="6620719"/>
            <a:ext cx="461629" cy="19268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0236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0472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0708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00945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01181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1417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01653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01889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3057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57F22-1F1D-41CC-9622-780638F1561E}" type="slidenum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3057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="" xmlns:a16="http://schemas.microsoft.com/office/drawing/2014/main" id="{6BC71418-FAFF-4798-AC5E-462B61CB617C}"/>
              </a:ext>
            </a:extLst>
          </p:cNvPr>
          <p:cNvCxnSpPr>
            <a:cxnSpLocks/>
          </p:cNvCxnSpPr>
          <p:nvPr/>
        </p:nvCxnSpPr>
        <p:spPr>
          <a:xfrm flipH="1" flipV="1">
            <a:off x="6024308" y="1158633"/>
            <a:ext cx="61705" cy="5462086"/>
          </a:xfrm>
          <a:prstGeom prst="line">
            <a:avLst/>
          </a:prstGeom>
          <a:noFill/>
          <a:ln w="38100" cap="flat" cmpd="sng" algn="ctr">
            <a:solidFill>
              <a:srgbClr val="C0504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2" name="TextBox 1"/>
          <p:cNvSpPr txBox="1"/>
          <p:nvPr/>
        </p:nvSpPr>
        <p:spPr>
          <a:xfrm>
            <a:off x="382892" y="6107124"/>
            <a:ext cx="52084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ТОО «Евразия» Строй Монтаж кровля 1709,8 м2, 7,758,589,44 тенге</a:t>
            </a:r>
            <a:r>
              <a:rPr lang="en-US" sz="1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i="1" dirty="0"/>
          </a:p>
        </p:txBody>
      </p:sp>
      <p:sp>
        <p:nvSpPr>
          <p:cNvPr id="3" name="TextBox 2"/>
          <p:cNvSpPr txBox="1"/>
          <p:nvPr/>
        </p:nvSpPr>
        <p:spPr>
          <a:xfrm>
            <a:off x="3913120" y="807980"/>
            <a:ext cx="4222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Наименование объекта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BA09E17F-186E-4F8F-9991-97A7255A25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078" y="1317676"/>
            <a:ext cx="4176122" cy="198016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A01A101D-A402-47DB-8431-3B88F7E59E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44581" y="1477046"/>
            <a:ext cx="2697032" cy="194840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A86D38E9-0C62-4EF7-8585-F94599CDDA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9078" y="3577287"/>
            <a:ext cx="4176122" cy="2404275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4119AA9E-5112-4D3F-99D9-83D23546365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78250" y="1477046"/>
            <a:ext cx="2697032" cy="1948403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BF828670-6995-46A6-A158-70FCBA447CC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00723" y="3666772"/>
            <a:ext cx="4586435" cy="238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555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FDCFA1-5604-4F34-A622-4DFDAD74D363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914400" y="545209"/>
            <a:ext cx="9109276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Характеристика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КГУ «Общеобразовательная средняя школа №6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пос.Саяк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5585471"/>
              </p:ext>
            </p:extLst>
          </p:nvPr>
        </p:nvGraphicFramePr>
        <p:xfrm>
          <a:off x="813404" y="1391779"/>
          <a:ext cx="9311267" cy="42083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89016"/>
                <a:gridCol w="4978666"/>
                <a:gridCol w="3443585"/>
              </a:tblGrid>
              <a:tr h="0"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 ввода и эксплуатацию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1969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760" marR="62760" marT="0" marB="0"/>
                </a:tc>
              </a:tr>
              <a:tr h="179386"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Проектная мощность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620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760" marR="62760" marT="0" marB="0"/>
                </a:tc>
              </a:tr>
              <a:tr h="179386"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Тип здания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Типовое, 3-х этажное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760" marR="62760" marT="0" marB="0"/>
                </a:tc>
              </a:tr>
              <a:tr h="179386"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площадь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3071,1 м2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760" marR="62760" marT="0" marB="0"/>
                </a:tc>
              </a:tr>
              <a:tr h="179386"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Язык обучения 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Смешенный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760" marR="62760" marT="0" marB="0"/>
                </a:tc>
              </a:tr>
              <a:tr h="179386"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Кол-во учащихся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760" marR="62760" marT="0" marB="0"/>
                </a:tc>
              </a:tr>
              <a:tr h="179386"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1-4 классы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71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760" marR="62760" marT="0" marB="0"/>
                </a:tc>
              </a:tr>
              <a:tr h="179386"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5-9 классы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760" marR="62760" marT="0" marB="0"/>
                </a:tc>
              </a:tr>
              <a:tr h="179386"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10-11 классы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760" marR="62760" marT="0" marB="0"/>
                </a:tc>
              </a:tr>
              <a:tr h="179386"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Кол-во класс-комплектов 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760" marR="62760" marT="0" marB="0"/>
                </a:tc>
              </a:tr>
              <a:tr h="179386">
                <a:tc>
                  <a:txBody>
                    <a:bodyPr/>
                    <a:lstStyle/>
                    <a:p>
                      <a:pPr marL="4763" indent="0"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1-4 классы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760" marR="62760" marT="0" marB="0"/>
                </a:tc>
              </a:tr>
              <a:tr h="179386">
                <a:tc>
                  <a:txBody>
                    <a:bodyPr/>
                    <a:lstStyle/>
                    <a:p>
                      <a:pPr marL="4763" indent="0"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5-9 классы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760" marR="62760" marT="0" marB="0"/>
                </a:tc>
              </a:tr>
              <a:tr h="179386"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10-11 классы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760" marR="62760" marT="0" marB="0"/>
                </a:tc>
              </a:tr>
              <a:tr h="179386"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Предшкола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группы – </a:t>
                      </a:r>
                      <a:r>
                        <a:rPr lang="kk-KZ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детей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760" marR="62760" marT="0" marB="0"/>
                </a:tc>
              </a:tr>
              <a:tr h="179386"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Сменность занятии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760" marR="62760" marT="0" marB="0"/>
                </a:tc>
              </a:tr>
              <a:tr h="916523"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Ремонт 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2019г. – 7758589,44 </a:t>
                      </a:r>
                      <a:r>
                        <a:rPr lang="ru-RU" sz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т.т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ТОО  Евразия Строй Монтаж 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ремонт кровля 1709,8м 2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2019г. – 14</a:t>
                      </a: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611800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,0 </a:t>
                      </a:r>
                      <a:r>
                        <a:rPr lang="ru-RU" sz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т.т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ТОО «Райс </a:t>
                      </a: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KZ</a:t>
                      </a: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замена </a:t>
                      </a:r>
                      <a:r>
                        <a:rPr lang="ru-RU" sz="120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окон </a:t>
                      </a:r>
                      <a:endParaRPr lang="ru-RU" sz="12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2760" marR="62760" marT="0" marB="0"/>
                </a:tc>
              </a:tr>
              <a:tr h="538159"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Бюджет 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2018г-521350,00 т.т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2019г.-</a:t>
                      </a: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798510-00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т.т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2020г. – </a:t>
                      </a:r>
                      <a:r>
                        <a:rPr lang="kk-KZ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855075-00 </a:t>
                      </a:r>
                      <a:r>
                        <a:rPr lang="ru-RU" sz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тг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760" marR="6276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974829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heme/theme1.xml><?xml version="1.0" encoding="utf-8"?>
<a:theme xmlns:a="http://schemas.openxmlformats.org/drawingml/2006/main" name="2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75876</TotalTime>
  <Words>173</Words>
  <Application>Microsoft Office PowerPoint</Application>
  <PresentationFormat>Произвольный</PresentationFormat>
  <Paragraphs>71</Paragraphs>
  <Slides>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2_Тема Office</vt:lpstr>
      <vt:lpstr>Презентация PowerPoint</vt:lpstr>
      <vt:lpstr>Презентация PowerPoint</vt:lpstr>
      <vt:lpstr>Презентация PowerPoint</vt:lpstr>
    </vt:vector>
  </TitlesOfParts>
  <Company>csi.kz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CSI</dc:title>
  <dc:creator>Kz Kairat</dc:creator>
  <cp:keywords>csikz</cp:keywords>
  <cp:lastModifiedBy>Админ</cp:lastModifiedBy>
  <cp:revision>4245</cp:revision>
  <cp:lastPrinted>2020-09-16T12:30:43Z</cp:lastPrinted>
  <dcterms:created xsi:type="dcterms:W3CDTF">2016-03-31T15:05:35Z</dcterms:created>
  <dcterms:modified xsi:type="dcterms:W3CDTF">2020-09-17T06:42:43Z</dcterms:modified>
</cp:coreProperties>
</file>