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5"/>
  </p:notesMasterIdLst>
  <p:handoutMasterIdLst>
    <p:handoutMasterId r:id="rId6"/>
  </p:handoutMasterIdLst>
  <p:sldIdLst>
    <p:sldId id="893" r:id="rId2"/>
    <p:sldId id="895" r:id="rId3"/>
    <p:sldId id="900" r:id="rId4"/>
  </p:sldIdLst>
  <p:sldSz cx="12192000" cy="6858000"/>
  <p:notesSz cx="6705600" cy="9842500"/>
  <p:custDataLst>
    <p:tags r:id="rId7"/>
  </p:custDataLst>
  <p:defaultTextStyle>
    <a:defPPr>
      <a:defRPr lang="ru-RU"/>
    </a:defPPr>
    <a:lvl1pPr marL="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326A94"/>
    <a:srgbClr val="609CC9"/>
    <a:srgbClr val="333F50"/>
    <a:srgbClr val="5A80AD"/>
    <a:srgbClr val="2868A4"/>
    <a:srgbClr val="D14424"/>
    <a:srgbClr val="0070C0"/>
    <a:srgbClr val="449FD8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6370" autoAdjust="0"/>
  </p:normalViewPr>
  <p:slideViewPr>
    <p:cSldViewPr snapToGrid="0">
      <p:cViewPr varScale="1">
        <p:scale>
          <a:sx n="85" d="100"/>
          <a:sy n="85" d="100"/>
        </p:scale>
        <p:origin x="-69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AE548275-EB7F-4ED2-B9BC-966B5A869E1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BE2C7F52-0192-4F22-8A2B-7940A35CC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93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FD4190EE-05A2-491A-A144-44200E2E09D2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59" tIns="44985" rIns="89959" bIns="449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0561" y="4736707"/>
            <a:ext cx="5364480" cy="3875485"/>
          </a:xfrm>
          <a:prstGeom prst="rect">
            <a:avLst/>
          </a:prstGeom>
        </p:spPr>
        <p:txBody>
          <a:bodyPr vert="horz" lIns="89959" tIns="44985" rIns="89959" bIns="449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70500453-5DF1-402C-B500-3537D6D9B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6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4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97DC5-47DA-4A73-9007-D774FA1B9A98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928DD-8DC0-4058-A478-8BB3B49ED7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5D2F0-31CB-468C-834D-6DD682978062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960-B5BF-4EBA-AF41-C051123EE8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62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A46C2-3584-43E3-9EB1-18D5124B9EE1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88595-FC65-4B55-A5D3-6B7E125A52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9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7779E-86DB-405F-8070-9E5A44C30023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FA1-5604-4F34-A622-4DFDAD74D3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D7966-DE55-43BC-B5D9-91971877B675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A71D6-6CAE-474E-BCBB-19C71BE68A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12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85DA6-766A-49C0-8487-23AED9F35DED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730D-4B35-493F-9541-B446ABF65F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3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84949-188F-48E3-BFEA-335A65B2F40A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702DB-8C23-4C55-AE03-64C18F3ABB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8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0DAFD-0189-42EC-8E57-0F9C4CEA932C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4A2C6-F4D0-4DBF-8FA2-44A59B14D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6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8D45B-50CB-4363-9D73-A5074AD79555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C6D1-3817-4BE5-8F17-575268AC1E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96D3C-3999-4EE9-832D-74986EC1F2B4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55840-128B-40B8-80EB-25AD9D1819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46EA4-D46B-47E1-8955-C19C81DB6E5A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366-3B73-4C2F-9E28-5551036542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1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BC35A-75EF-4895-B427-4B8DB8F92D3B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AE1D0D-1242-41A5-A28E-925CB2E9C3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6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Franklin Gothic Demi" pitchFamily="34" charset="0"/>
              </a:rPr>
              <a:t>КГУ ОСШ №6 </a:t>
            </a:r>
            <a:r>
              <a:rPr lang="ru-RU" sz="2400" b="1" dirty="0" err="1">
                <a:solidFill>
                  <a:srgbClr val="002060"/>
                </a:solidFill>
                <a:latin typeface="Franklin Gothic Demi" pitchFamily="34" charset="0"/>
              </a:rPr>
              <a:t>пос.Саяк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382892" y="6012472"/>
            <a:ext cx="5208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«Райс </a:t>
            </a:r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замена окон 14,611,800 тенге</a:t>
            </a:r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13120" y="807980"/>
            <a:ext cx="422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82CC5A-31B1-4125-AD25-9E1F3FF4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19" y="1394158"/>
            <a:ext cx="4041998" cy="19607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17ABD3-9375-4C64-8D75-E91CFC58C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435" y="1359191"/>
            <a:ext cx="4041998" cy="23583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A96B489-DEF7-4CBA-A47F-77826D7894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19" y="3503119"/>
            <a:ext cx="4041998" cy="2329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771" y="3960996"/>
            <a:ext cx="4407280" cy="24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Franklin Gothic Demi" pitchFamily="34" charset="0"/>
              </a:rPr>
              <a:t>КГУ ОСШ №6 </a:t>
            </a:r>
            <a:r>
              <a:rPr lang="ru-RU" sz="2400" b="1" dirty="0" err="1">
                <a:solidFill>
                  <a:srgbClr val="002060"/>
                </a:solidFill>
                <a:latin typeface="Franklin Gothic Demi" pitchFamily="34" charset="0"/>
              </a:rPr>
              <a:t>пос.Саяк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382892" y="6107124"/>
            <a:ext cx="5208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«Евразия» Строй Монтаж кровля 1709,8 м2, 7,758,589,44 тенге</a:t>
            </a:r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13120" y="807980"/>
            <a:ext cx="422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объекта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A09E17F-186E-4F8F-9991-97A7255A2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78" y="1317676"/>
            <a:ext cx="4176122" cy="19801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01A101D-A402-47DB-8431-3B88F7E59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581" y="1477046"/>
            <a:ext cx="2697032" cy="19484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6D38E9-0C62-4EF7-8585-F94599CDD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78" y="3577287"/>
            <a:ext cx="4176122" cy="24042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119AA9E-5112-4D3F-99D9-83D235463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250" y="1477046"/>
            <a:ext cx="2697032" cy="19484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BF828670-6995-46A6-A158-70FCBA447C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0723" y="3666772"/>
            <a:ext cx="4586435" cy="23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5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FA1-5604-4F34-A622-4DFDAD74D36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4400" y="545209"/>
            <a:ext cx="91092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КГУ «Общеобразовательная средняя школа №6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пос.Саяк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585471"/>
              </p:ext>
            </p:extLst>
          </p:nvPr>
        </p:nvGraphicFramePr>
        <p:xfrm>
          <a:off x="813404" y="1391779"/>
          <a:ext cx="9311267" cy="4208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016"/>
                <a:gridCol w="4978666"/>
                <a:gridCol w="3443585"/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ввода и эксплуатацию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мощность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здания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Типовое, 3-х этажное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3071,1 м2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 обучения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Смешенный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учащихся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 классы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 классы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 классы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класс-комплектов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 классы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 классы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 классы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Предшкола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группы – </a:t>
                      </a: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17938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Сменность занятии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916523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2019г. – 7758589,44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т.т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ТОО  Евразия Строй Монтаж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кровля 1709,8м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2019г. – 14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611800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т.т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ТОО «Райс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KZ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 </a:t>
                      </a:r>
                      <a:r>
                        <a:rPr lang="ru-RU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 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  <a:tr h="53815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2018г-521350,00 т.т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2019г.-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798510-00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т.т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2020г. – 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855075-00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760" marR="627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748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75876</TotalTime>
  <Words>173</Words>
  <Application>Microsoft Office PowerPoint</Application>
  <PresentationFormat>Произвольный</PresentationFormat>
  <Paragraphs>71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2_Тема Office</vt:lpstr>
      <vt:lpstr>Презентация PowerPoint</vt:lpstr>
      <vt:lpstr>Презентация PowerPoint</vt:lpstr>
      <vt:lpstr>Презентация PowerPoint</vt:lpstr>
    </vt:vector>
  </TitlesOfParts>
  <Company>csi.kz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</dc:title>
  <dc:creator>Kz Kairat</dc:creator>
  <cp:keywords>csikz</cp:keywords>
  <cp:lastModifiedBy>Админ</cp:lastModifiedBy>
  <cp:revision>4245</cp:revision>
  <cp:lastPrinted>2020-09-16T12:30:43Z</cp:lastPrinted>
  <dcterms:created xsi:type="dcterms:W3CDTF">2016-03-31T15:05:35Z</dcterms:created>
  <dcterms:modified xsi:type="dcterms:W3CDTF">2020-09-17T06:42:43Z</dcterms:modified>
</cp:coreProperties>
</file>