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4"/>
  </p:notesMasterIdLst>
  <p:handoutMasterIdLst>
    <p:handoutMasterId r:id="rId5"/>
  </p:handoutMasterIdLst>
  <p:sldIdLst>
    <p:sldId id="893" r:id="rId2"/>
    <p:sldId id="895" r:id="rId3"/>
  </p:sldIdLst>
  <p:sldSz cx="12192000" cy="6858000"/>
  <p:notesSz cx="6705600" cy="9842500"/>
  <p:custDataLst>
    <p:tags r:id="rId6"/>
  </p:custDataLst>
  <p:defaultTextStyle>
    <a:defPPr>
      <a:defRPr lang="ru-RU"/>
    </a:defPPr>
    <a:lvl1pPr marL="0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1pPr>
    <a:lvl2pPr marL="186493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2pPr>
    <a:lvl3pPr marL="372986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3pPr>
    <a:lvl4pPr marL="559480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4pPr>
    <a:lvl5pPr marL="745973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5pPr>
    <a:lvl6pPr marL="932466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6pPr>
    <a:lvl7pPr marL="1118960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7pPr>
    <a:lvl8pPr marL="1305453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8pPr>
    <a:lvl9pPr marL="1491947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326A94"/>
    <a:srgbClr val="609CC9"/>
    <a:srgbClr val="333F50"/>
    <a:srgbClr val="5A80AD"/>
    <a:srgbClr val="2868A4"/>
    <a:srgbClr val="D14424"/>
    <a:srgbClr val="0070C0"/>
    <a:srgbClr val="449FD8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4" autoAdjust="0"/>
    <p:restoredTop sz="96403" autoAdjust="0"/>
  </p:normalViewPr>
  <p:slideViewPr>
    <p:cSldViewPr snapToGrid="0">
      <p:cViewPr>
        <p:scale>
          <a:sx n="106" d="100"/>
          <a:sy n="106" d="100"/>
        </p:scale>
        <p:origin x="30" y="2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7"/>
            <a:ext cx="2905760" cy="493834"/>
          </a:xfrm>
          <a:prstGeom prst="rect">
            <a:avLst/>
          </a:prstGeom>
        </p:spPr>
        <p:txBody>
          <a:bodyPr vert="horz" lIns="89959" tIns="44985" rIns="89959" bIns="4498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98302" y="7"/>
            <a:ext cx="2905760" cy="493834"/>
          </a:xfrm>
          <a:prstGeom prst="rect">
            <a:avLst/>
          </a:prstGeom>
        </p:spPr>
        <p:txBody>
          <a:bodyPr vert="horz" lIns="89959" tIns="44985" rIns="89959" bIns="44985" rtlCol="0"/>
          <a:lstStyle>
            <a:lvl1pPr algn="r">
              <a:defRPr sz="1200"/>
            </a:lvl1pPr>
          </a:lstStyle>
          <a:p>
            <a:fld id="{AE548275-EB7F-4ED2-B9BC-966B5A869E14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2" y="9348677"/>
            <a:ext cx="2905760" cy="493833"/>
          </a:xfrm>
          <a:prstGeom prst="rect">
            <a:avLst/>
          </a:prstGeom>
        </p:spPr>
        <p:txBody>
          <a:bodyPr vert="horz" lIns="89959" tIns="44985" rIns="89959" bIns="4498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798302" y="9348677"/>
            <a:ext cx="2905760" cy="493833"/>
          </a:xfrm>
          <a:prstGeom prst="rect">
            <a:avLst/>
          </a:prstGeom>
        </p:spPr>
        <p:txBody>
          <a:bodyPr vert="horz" lIns="89959" tIns="44985" rIns="89959" bIns="44985" rtlCol="0" anchor="b"/>
          <a:lstStyle>
            <a:lvl1pPr algn="r">
              <a:defRPr sz="1200"/>
            </a:lvl1pPr>
          </a:lstStyle>
          <a:p>
            <a:fld id="{BE2C7F52-0192-4F22-8A2B-7940A35CC6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8931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7"/>
            <a:ext cx="2905760" cy="493834"/>
          </a:xfrm>
          <a:prstGeom prst="rect">
            <a:avLst/>
          </a:prstGeom>
        </p:spPr>
        <p:txBody>
          <a:bodyPr vert="horz" lIns="89959" tIns="44985" rIns="89959" bIns="4498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98302" y="7"/>
            <a:ext cx="2905760" cy="493834"/>
          </a:xfrm>
          <a:prstGeom prst="rect">
            <a:avLst/>
          </a:prstGeom>
        </p:spPr>
        <p:txBody>
          <a:bodyPr vert="horz" lIns="89959" tIns="44985" rIns="89959" bIns="44985" rtlCol="0"/>
          <a:lstStyle>
            <a:lvl1pPr algn="r">
              <a:defRPr sz="1200"/>
            </a:lvl1pPr>
          </a:lstStyle>
          <a:p>
            <a:fld id="{FD4190EE-05A2-491A-A144-44200E2E09D2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30313"/>
            <a:ext cx="5905500" cy="3322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59" tIns="44985" rIns="89959" bIns="4498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0561" y="4736707"/>
            <a:ext cx="5364480" cy="3875485"/>
          </a:xfrm>
          <a:prstGeom prst="rect">
            <a:avLst/>
          </a:prstGeom>
        </p:spPr>
        <p:txBody>
          <a:bodyPr vert="horz" lIns="89959" tIns="44985" rIns="89959" bIns="4498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2" y="9348677"/>
            <a:ext cx="2905760" cy="493833"/>
          </a:xfrm>
          <a:prstGeom prst="rect">
            <a:avLst/>
          </a:prstGeom>
        </p:spPr>
        <p:txBody>
          <a:bodyPr vert="horz" lIns="89959" tIns="44985" rIns="89959" bIns="4498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98302" y="9348677"/>
            <a:ext cx="2905760" cy="493833"/>
          </a:xfrm>
          <a:prstGeom prst="rect">
            <a:avLst/>
          </a:prstGeom>
        </p:spPr>
        <p:txBody>
          <a:bodyPr vert="horz" lIns="89959" tIns="44985" rIns="89959" bIns="44985" rtlCol="0" anchor="b"/>
          <a:lstStyle>
            <a:lvl1pPr algn="r">
              <a:defRPr sz="1200"/>
            </a:lvl1pPr>
          </a:lstStyle>
          <a:p>
            <a:fld id="{70500453-5DF1-402C-B500-3537D6D9B1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96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1pPr>
    <a:lvl2pPr marL="186493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2pPr>
    <a:lvl3pPr marL="372986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3pPr>
    <a:lvl4pPr marL="559480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4pPr>
    <a:lvl5pPr marL="745973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5pPr>
    <a:lvl6pPr marL="932466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6pPr>
    <a:lvl7pPr marL="1118960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7pPr>
    <a:lvl8pPr marL="1305453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8pPr>
    <a:lvl9pPr marL="1491947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0453-5DF1-402C-B500-3537D6D9B1F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49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897DC5-47DA-4A73-9007-D774FA1B9A98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928DD-8DC0-4058-A478-8BB3B49ED75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74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5D2F0-31CB-468C-834D-6DD682978062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1960-B5BF-4EBA-AF41-C051123EE8C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62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CA46C2-3584-43E3-9EB1-18D5124B9EE1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88595-FC65-4B55-A5D3-6B7E125A520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09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7779E-86DB-405F-8070-9E5A44C30023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DCFA1-5604-4F34-A622-4DFDAD74D3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97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5D7966-DE55-43BC-B5D9-91971877B675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A71D6-6CAE-474E-BCBB-19C71BE68A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12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85DA6-766A-49C0-8487-23AED9F35DED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B730D-4B35-493F-9541-B446ABF65F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37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784949-188F-48E3-BFEA-335A65B2F40A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702DB-8C23-4C55-AE03-64C18F3ABB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85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10DAFD-0189-42EC-8E57-0F9C4CEA932C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4A2C6-F4D0-4DBF-8FA2-44A59B14D1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69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18D45B-50CB-4363-9D73-A5074AD79555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AC6D1-3817-4BE5-8F17-575268AC1E8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13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C96D3C-3999-4EE9-832D-74986EC1F2B4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55840-128B-40B8-80EB-25AD9D1819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63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946EA4-D46B-47E1-8955-C19C81DB6E5A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88366-3B73-4C2F-9E28-55510365427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18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7BC35A-75EF-4895-B427-4B8DB8F92D3B}" type="datetime1">
              <a:rPr lang="ru-RU" smtClean="0"/>
              <a:pPr>
                <a:defRPr/>
              </a:pPr>
              <a:t>17.09.2020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AE1D0D-1242-41A5-A28E-925CB2E9C3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69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1BCF4D21-1AEF-4DD6-99B7-6E09D26D975F}"/>
              </a:ext>
            </a:extLst>
          </p:cNvPr>
          <p:cNvSpPr/>
          <p:nvPr/>
        </p:nvSpPr>
        <p:spPr>
          <a:xfrm>
            <a:off x="-71692" y="45404"/>
            <a:ext cx="12192000" cy="478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21339" algn="ctr" defTabSz="305763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Franklin Gothic Demi" pitchFamily="34" charset="0"/>
              </a:rPr>
              <a:t>Балхаш</a:t>
            </a:r>
            <a:endParaRPr lang="ru-RU" sz="2400" b="1" dirty="0">
              <a:solidFill>
                <a:srgbClr val="002060"/>
              </a:solidFill>
              <a:latin typeface="Franklin Gothic Demi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DB375434-C2C1-4B65-AC2E-DD016182C3FB}"/>
              </a:ext>
            </a:extLst>
          </p:cNvPr>
          <p:cNvGrpSpPr/>
          <p:nvPr/>
        </p:nvGrpSpPr>
        <p:grpSpPr>
          <a:xfrm>
            <a:off x="192354" y="68904"/>
            <a:ext cx="11927954" cy="1038225"/>
            <a:chOff x="47328" y="0"/>
            <a:chExt cx="11927954" cy="1038225"/>
          </a:xfrm>
        </p:grpSpPr>
        <p:pic>
          <p:nvPicPr>
            <p:cNvPr id="14" name="Picture 27" descr="C:\Users\comp5\Desktop\Бренд Караганда_область.jpg">
              <a:extLst>
                <a:ext uri="{FF2B5EF4-FFF2-40B4-BE49-F238E27FC236}">
                  <a16:creationId xmlns:a16="http://schemas.microsoft.com/office/drawing/2014/main" xmlns="" id="{A90E9FCA-CBBE-4EEF-AB83-BE89FC4A1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8" y="0"/>
              <a:ext cx="1123983" cy="1038225"/>
            </a:xfrm>
            <a:prstGeom prst="rect">
              <a:avLst/>
            </a:prstGeom>
            <a:noFill/>
          </p:spPr>
        </p:pic>
        <p:sp>
          <p:nvSpPr>
            <p:cNvPr id="15" name="object 26">
              <a:extLst>
                <a:ext uri="{FF2B5EF4-FFF2-40B4-BE49-F238E27FC236}">
                  <a16:creationId xmlns:a16="http://schemas.microsoft.com/office/drawing/2014/main" xmlns="" id="{9F76B619-CBCD-4C66-8A29-5F5E171E26E8}"/>
                </a:ext>
              </a:extLst>
            </p:cNvPr>
            <p:cNvSpPr/>
            <p:nvPr/>
          </p:nvSpPr>
          <p:spPr>
            <a:xfrm>
              <a:off x="1202004" y="652583"/>
              <a:ext cx="10485154" cy="92912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3975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26">
              <a:extLst>
                <a:ext uri="{FF2B5EF4-FFF2-40B4-BE49-F238E27FC236}">
                  <a16:creationId xmlns:a16="http://schemas.microsoft.com/office/drawing/2014/main" xmlns="" id="{BA69B3C5-FDEF-40C6-8A91-8FD86A256DF2}"/>
                </a:ext>
              </a:extLst>
            </p:cNvPr>
            <p:cNvSpPr/>
            <p:nvPr/>
          </p:nvSpPr>
          <p:spPr>
            <a:xfrm>
              <a:off x="1354403" y="752614"/>
              <a:ext cx="10620879" cy="59555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1750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261FD9E-6BE4-4A34-9E5D-1A927315D4CB}"/>
              </a:ext>
            </a:extLst>
          </p:cNvPr>
          <p:cNvSpPr/>
          <p:nvPr/>
        </p:nvSpPr>
        <p:spPr>
          <a:xfrm>
            <a:off x="260286" y="1024946"/>
            <a:ext cx="5453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«ДО»</a:t>
            </a:r>
            <a:endParaRPr lang="x-none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3C3679D-A702-4BE8-B5B1-791E30D3F08B}"/>
              </a:ext>
            </a:extLst>
          </p:cNvPr>
          <p:cNvSpPr/>
          <p:nvPr/>
        </p:nvSpPr>
        <p:spPr>
          <a:xfrm>
            <a:off x="6762750" y="1055603"/>
            <a:ext cx="50001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«ПОСЛЕ»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xmlns="" id="{BADB3FF3-53F4-4D9F-B04A-F1C265F26141}"/>
              </a:ext>
            </a:extLst>
          </p:cNvPr>
          <p:cNvSpPr txBox="1">
            <a:spLocks/>
          </p:cNvSpPr>
          <p:nvPr/>
        </p:nvSpPr>
        <p:spPr>
          <a:xfrm>
            <a:off x="11700974" y="6620719"/>
            <a:ext cx="461629" cy="1926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236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0472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708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945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1181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1417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1653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1889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0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57F22-1F1D-41CC-9622-780638F1561E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0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6BC71418-FAFF-4798-AC5E-462B61CB617C}"/>
              </a:ext>
            </a:extLst>
          </p:cNvPr>
          <p:cNvCxnSpPr>
            <a:cxnSpLocks/>
          </p:cNvCxnSpPr>
          <p:nvPr/>
        </p:nvCxnSpPr>
        <p:spPr>
          <a:xfrm flipH="1" flipV="1">
            <a:off x="5962603" y="1675468"/>
            <a:ext cx="61705" cy="5462086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" name="TextBox 1"/>
          <p:cNvSpPr txBox="1"/>
          <p:nvPr/>
        </p:nvSpPr>
        <p:spPr>
          <a:xfrm>
            <a:off x="382892" y="5495364"/>
            <a:ext cx="520849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14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Характеристика здания</a:t>
            </a:r>
          </a:p>
          <a:p>
            <a:pPr algn="ctr"/>
            <a:r>
              <a:rPr lang="kk-KZ" sz="11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 эксплатации с 2009 года</a:t>
            </a:r>
          </a:p>
          <a:p>
            <a:pPr algn="ctr"/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Здание кирпичное, 3 этажное</a:t>
            </a:r>
          </a:p>
          <a:p>
            <a:pPr algn="ctr"/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Площадь 11416.9 кв.м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43972" y="813424"/>
            <a:ext cx="422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КГУ «Школа-лицей №15 имени Алихана Букейханова города Балхаш»</a:t>
            </a:r>
            <a:endParaRPr lang="ru-RU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17141" y="6384229"/>
            <a:ext cx="5269375" cy="33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93719" y="5437017"/>
            <a:ext cx="49382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58" y="1395242"/>
            <a:ext cx="4297362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42" y="1492387"/>
            <a:ext cx="4786312" cy="373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39913" y="5577513"/>
            <a:ext cx="50079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Текущий ремонт отопления мини центра «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Таншуак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»  Поставщик ИП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Адамбаева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Ж.О. Сумма 1205719.20тг Руководитель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Адамбаева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Жанна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Омирсериковна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Договор №68 от 31.05.2018 года</a:t>
            </a:r>
          </a:p>
        </p:txBody>
      </p:sp>
    </p:spTree>
    <p:extLst>
      <p:ext uri="{BB962C8B-B14F-4D97-AF65-F5344CB8AC3E}">
        <p14:creationId xmlns:p14="http://schemas.microsoft.com/office/powerpoint/2010/main" val="16754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DCFA1-5604-4F34-A622-4DFDAD74D363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9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7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75864</TotalTime>
  <Words>63</Words>
  <Application>Microsoft Office PowerPoint</Application>
  <PresentationFormat>Произвольный</PresentationFormat>
  <Paragraphs>13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2_Тема Office</vt:lpstr>
      <vt:lpstr>Презентация PowerPoint</vt:lpstr>
      <vt:lpstr>Презентация PowerPoint</vt:lpstr>
    </vt:vector>
  </TitlesOfParts>
  <Company>csi.kz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</dc:title>
  <dc:creator>Kz Kairat</dc:creator>
  <cp:keywords>csikz</cp:keywords>
  <cp:lastModifiedBy>User-PC</cp:lastModifiedBy>
  <cp:revision>4245</cp:revision>
  <cp:lastPrinted>2020-09-16T12:30:43Z</cp:lastPrinted>
  <dcterms:created xsi:type="dcterms:W3CDTF">2016-03-31T15:05:35Z</dcterms:created>
  <dcterms:modified xsi:type="dcterms:W3CDTF">2020-09-17T06:27:55Z</dcterms:modified>
</cp:coreProperties>
</file>