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2" r:id="rId1"/>
  </p:sldMasterIdLst>
  <p:notesMasterIdLst>
    <p:notesMasterId r:id="rId4"/>
  </p:notesMasterIdLst>
  <p:handoutMasterIdLst>
    <p:handoutMasterId r:id="rId5"/>
  </p:handoutMasterIdLst>
  <p:sldIdLst>
    <p:sldId id="893" r:id="rId2"/>
    <p:sldId id="895" r:id="rId3"/>
  </p:sldIdLst>
  <p:sldSz cx="12192000" cy="6858000"/>
  <p:notesSz cx="6705600" cy="9842500"/>
  <p:custDataLst>
    <p:tags r:id="rId6"/>
  </p:custDataLst>
  <p:defaultTextStyle>
    <a:defPPr>
      <a:defRPr lang="ru-RU"/>
    </a:defPPr>
    <a:lvl1pPr marL="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326A94"/>
    <a:srgbClr val="609CC9"/>
    <a:srgbClr val="333F50"/>
    <a:srgbClr val="5A80AD"/>
    <a:srgbClr val="2868A4"/>
    <a:srgbClr val="D14424"/>
    <a:srgbClr val="0070C0"/>
    <a:srgbClr val="449FD8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04" autoAdjust="0"/>
    <p:restoredTop sz="96403" autoAdjust="0"/>
  </p:normalViewPr>
  <p:slideViewPr>
    <p:cSldViewPr snapToGrid="0">
      <p:cViewPr>
        <p:scale>
          <a:sx n="106" d="100"/>
          <a:sy n="106" d="100"/>
        </p:scale>
        <p:origin x="30" y="2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openxmlformats.org/officeDocument/2006/relationships/tableStyles" Target="tableStyles.xml"/><Relationship Id="rId5" Type="http://schemas.openxmlformats.org/officeDocument/2006/relationships/handoutMaster" Target="handoutMasters/handoutMaster1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AE548275-EB7F-4ED2-B9BC-966B5A869E14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BE2C7F52-0192-4F22-8A2B-7940A35CC6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93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FD4190EE-05A2-491A-A144-44200E2E09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5500" cy="3322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59" tIns="44985" rIns="89959" bIns="449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0561" y="4736707"/>
            <a:ext cx="5364480" cy="3875485"/>
          </a:xfrm>
          <a:prstGeom prst="rect">
            <a:avLst/>
          </a:prstGeom>
        </p:spPr>
        <p:txBody>
          <a:bodyPr vert="horz" lIns="89959" tIns="44985" rIns="89959" bIns="449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70500453-5DF1-402C-B500-3537D6D9B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6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97DC5-47DA-4A73-9007-D774FA1B9A98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928DD-8DC0-4058-A478-8BB3B49ED7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74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5D2F0-31CB-468C-834D-6DD682978062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1960-B5BF-4EBA-AF41-C051123EE8C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62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CA46C2-3584-43E3-9EB1-18D5124B9EE1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88595-FC65-4B55-A5D3-6B7E125A52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09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7779E-86DB-405F-8070-9E5A44C30023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DCFA1-5604-4F34-A622-4DFDAD74D3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97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D7966-DE55-43BC-B5D9-91971877B675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A71D6-6CAE-474E-BCBB-19C71BE68A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12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85DA6-766A-49C0-8487-23AED9F35DED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B730D-4B35-493F-9541-B446ABF65FF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137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784949-188F-48E3-BFEA-335A65B2F40A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702DB-8C23-4C55-AE03-64C18F3ABB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85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0DAFD-0189-42EC-8E57-0F9C4CEA932C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4A2C6-F4D0-4DBF-8FA2-44A59B14D1E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69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8D45B-50CB-4363-9D73-A5074AD79555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6AC6D1-3817-4BE5-8F17-575268AC1E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13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C96D3C-3999-4EE9-832D-74986EC1F2B4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55840-128B-40B8-80EB-25AD9D1819E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63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946EA4-D46B-47E1-8955-C19C81DB6E5A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88366-3B73-4C2F-9E28-55510365427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18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7BC35A-75EF-4895-B427-4B8DB8F92D3B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AE1D0D-1242-41A5-A28E-925CB2E9C36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6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xmlns="" id="{1BCF4D21-1AEF-4DD6-99B7-6E09D26D975F}"/>
              </a:ext>
            </a:extLst>
          </p:cNvPr>
          <p:cNvSpPr/>
          <p:nvPr/>
        </p:nvSpPr>
        <p:spPr>
          <a:xfrm>
            <a:off x="-71692" y="45404"/>
            <a:ext cx="12192000" cy="478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21339" algn="ctr" defTabSz="305763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k-KZ" sz="2400" b="1" dirty="0" smtClean="0">
                <a:solidFill>
                  <a:srgbClr val="002060"/>
                </a:solidFill>
                <a:latin typeface="Franklin Gothic Demi" pitchFamily="34" charset="0"/>
              </a:rPr>
              <a:t>Балхаш</a:t>
            </a:r>
            <a:endParaRPr lang="ru-RU" sz="2400" b="1" dirty="0">
              <a:solidFill>
                <a:srgbClr val="002060"/>
              </a:solidFill>
              <a:latin typeface="Franklin Gothic Demi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DB375434-C2C1-4B65-AC2E-DD016182C3FB}"/>
              </a:ext>
            </a:extLst>
          </p:cNvPr>
          <p:cNvGrpSpPr/>
          <p:nvPr/>
        </p:nvGrpSpPr>
        <p:grpSpPr>
          <a:xfrm>
            <a:off x="192354" y="68904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:a16="http://schemas.microsoft.com/office/drawing/2014/main" xmlns="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:a16="http://schemas.microsoft.com/office/drawing/2014/main" xmlns="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:a16="http://schemas.microsoft.com/office/drawing/2014/main" xmlns="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xmlns="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5962603" y="1675468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" name="TextBox 1"/>
          <p:cNvSpPr txBox="1"/>
          <p:nvPr/>
        </p:nvSpPr>
        <p:spPr>
          <a:xfrm>
            <a:off x="382892" y="5495364"/>
            <a:ext cx="520849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1400" b="1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Характеристика здания</a:t>
            </a:r>
          </a:p>
          <a:p>
            <a:pPr algn="ctr"/>
            <a:r>
              <a:rPr lang="kk-KZ" sz="11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 эксплатации с 2009 года</a:t>
            </a:r>
          </a:p>
          <a:p>
            <a:pPr algn="ctr"/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Здание кирпичное, 3 этажное</a:t>
            </a:r>
          </a:p>
          <a:p>
            <a:pPr algn="ctr"/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Площадь 11416.9 кв.м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43972" y="813424"/>
            <a:ext cx="4222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 «Школа-лицей №15 имени Алихана Букейханова города Балхаш»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917141" y="6384229"/>
            <a:ext cx="5269375" cy="332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793719" y="5437017"/>
            <a:ext cx="493822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58" y="1395242"/>
            <a:ext cx="4297362" cy="404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842" y="1492387"/>
            <a:ext cx="4786312" cy="3735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39913" y="5577513"/>
            <a:ext cx="50079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Текущий ремонт отопления мини центра «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Таншуак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»  Поставщик ИП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Адамбаева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Ж.О. Сумма 1205719.20тг Руководитель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Адамбаева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Жанна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Омирсериковна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Договор №68 от 31.05.2018 года</a:t>
            </a:r>
          </a:p>
        </p:txBody>
      </p:sp>
    </p:spTree>
    <p:extLst>
      <p:ext uri="{BB962C8B-B14F-4D97-AF65-F5344CB8AC3E}">
        <p14:creationId xmlns:p14="http://schemas.microsoft.com/office/powerpoint/2010/main" val="16754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DCFA1-5604-4F34-A622-4DFDAD74D363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9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71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75864</TotalTime>
  <Words>63</Words>
  <Application>Microsoft Office PowerPoint</Application>
  <PresentationFormat>Произвольный</PresentationFormat>
  <Paragraphs>13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Презентация PowerPoint</vt:lpstr>
      <vt:lpstr>Презентация PowerPoint</vt:lpstr>
    </vt:vector>
  </TitlesOfParts>
  <Company>csi.kz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CSI</dc:title>
  <dc:creator>Kz Kairat</dc:creator>
  <cp:keywords>csikz</cp:keywords>
  <cp:lastModifiedBy>User-PC</cp:lastModifiedBy>
  <cp:revision>4245</cp:revision>
  <cp:lastPrinted>2020-09-16T12:30:43Z</cp:lastPrinted>
  <dcterms:created xsi:type="dcterms:W3CDTF">2016-03-31T15:05:35Z</dcterms:created>
  <dcterms:modified xsi:type="dcterms:W3CDTF">2020-09-17T06:27:55Z</dcterms:modified>
</cp:coreProperties>
</file>