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9"/>
  </p:notesMasterIdLst>
  <p:handoutMasterIdLst>
    <p:handoutMasterId r:id="rId10"/>
  </p:handoutMasterIdLst>
  <p:sldIdLst>
    <p:sldId id="899" r:id="rId2"/>
    <p:sldId id="896" r:id="rId3"/>
    <p:sldId id="897" r:id="rId4"/>
    <p:sldId id="898" r:id="rId5"/>
    <p:sldId id="894" r:id="rId6"/>
    <p:sldId id="893" r:id="rId7"/>
    <p:sldId id="895" r:id="rId8"/>
  </p:sldIdLst>
  <p:sldSz cx="12192000" cy="6858000"/>
  <p:notesSz cx="6705600" cy="9842500"/>
  <p:custDataLst>
    <p:tags r:id="rId11"/>
  </p:custDataLst>
  <p:defaultTextStyle>
    <a:defPPr>
      <a:defRPr lang="ru-RU"/>
    </a:defPPr>
    <a:lvl1pPr marL="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1pPr>
    <a:lvl2pPr marL="18649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2pPr>
    <a:lvl3pPr marL="37298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3pPr>
    <a:lvl4pPr marL="55948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4pPr>
    <a:lvl5pPr marL="74597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5pPr>
    <a:lvl6pPr marL="93246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6pPr>
    <a:lvl7pPr marL="111896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7pPr>
    <a:lvl8pPr marL="130545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8pPr>
    <a:lvl9pPr marL="1491947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F5597"/>
    <a:srgbClr val="326A94"/>
    <a:srgbClr val="609CC9"/>
    <a:srgbClr val="333F50"/>
    <a:srgbClr val="5A80AD"/>
    <a:srgbClr val="2868A4"/>
    <a:srgbClr val="D14424"/>
    <a:srgbClr val="0070C0"/>
    <a:srgbClr val="449FD8"/>
    <a:srgbClr val="EAEF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6370" autoAdjust="0"/>
  </p:normalViewPr>
  <p:slideViewPr>
    <p:cSldViewPr snapToGrid="0">
      <p:cViewPr varScale="1">
        <p:scale>
          <a:sx n="88" d="100"/>
          <a:sy n="88" d="100"/>
        </p:scale>
        <p:origin x="-6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9830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r">
              <a:defRPr sz="1200"/>
            </a:lvl1pPr>
          </a:lstStyle>
          <a:p>
            <a:fld id="{AE548275-EB7F-4ED2-B9BC-966B5A869E14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79830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r">
              <a:defRPr sz="1200"/>
            </a:lvl1pPr>
          </a:lstStyle>
          <a:p>
            <a:fld id="{BE2C7F52-0192-4F22-8A2B-7940A35CC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893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830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r">
              <a:defRPr sz="1200"/>
            </a:lvl1pPr>
          </a:lstStyle>
          <a:p>
            <a:fld id="{FD4190EE-05A2-491A-A144-44200E2E09D2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0313"/>
            <a:ext cx="5905500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59" tIns="44985" rIns="89959" bIns="449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0561" y="4736707"/>
            <a:ext cx="5364480" cy="3875485"/>
          </a:xfrm>
          <a:prstGeom prst="rect">
            <a:avLst/>
          </a:prstGeom>
        </p:spPr>
        <p:txBody>
          <a:bodyPr vert="horz" lIns="89959" tIns="44985" rIns="89959" bIns="449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830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r">
              <a:defRPr sz="1200"/>
            </a:lvl1pPr>
          </a:lstStyle>
          <a:p>
            <a:fld id="{70500453-5DF1-402C-B500-3537D6D9B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96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1pPr>
    <a:lvl2pPr marL="18649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2pPr>
    <a:lvl3pPr marL="372986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3pPr>
    <a:lvl4pPr marL="55948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4pPr>
    <a:lvl5pPr marL="74597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5pPr>
    <a:lvl6pPr marL="932466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6pPr>
    <a:lvl7pPr marL="111896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7pPr>
    <a:lvl8pPr marL="130545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8pPr>
    <a:lvl9pPr marL="1491947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49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49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49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49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497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497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49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97DC5-47DA-4A73-9007-D774FA1B9A98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928DD-8DC0-4058-A478-8BB3B49ED7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47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5D2F0-31CB-468C-834D-6DD682978062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960-B5BF-4EBA-AF41-C051123EE8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562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A46C2-3584-43E3-9EB1-18D5124B9EE1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88595-FC65-4B55-A5D3-6B7E125A520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209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7779E-86DB-405F-8070-9E5A44C30023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CFA1-5604-4F34-A622-4DFDAD74D3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697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D7966-DE55-43BC-B5D9-91971877B675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A71D6-6CAE-474E-BCBB-19C71BE68A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612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85DA6-766A-49C0-8487-23AED9F35DED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B730D-4B35-493F-9541-B446ABF65F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137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84949-188F-48E3-BFEA-335A65B2F40A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702DB-8C23-4C55-AE03-64C18F3ABB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185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0DAFD-0189-42EC-8E57-0F9C4CEA932C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4A2C6-F4D0-4DBF-8FA2-44A59B14D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369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8D45B-50CB-4363-9D73-A5074AD79555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AC6D1-3817-4BE5-8F17-575268AC1E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13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96D3C-3999-4EE9-832D-74986EC1F2B4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55840-128B-40B8-80EB-25AD9D1819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763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46EA4-D46B-47E1-8955-C19C81DB6E5A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366-3B73-4C2F-9E28-5551036542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618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7BC35A-75EF-4895-B427-4B8DB8F92D3B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AE1D0D-1242-41A5-A28E-925CB2E9C3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269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="" xmlns:a16="http://schemas.microsoft.com/office/drawing/2014/main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="" xmlns:a16="http://schemas.microsoft.com/office/drawing/2014/main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261FD9E-6BE4-4A34-9E5D-1A927315D4CB}"/>
              </a:ext>
            </a:extLst>
          </p:cNvPr>
          <p:cNvSpPr/>
          <p:nvPr/>
        </p:nvSpPr>
        <p:spPr>
          <a:xfrm>
            <a:off x="260286" y="1024946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3679D-A702-4BE8-B5B1-791E30D3F08B}"/>
              </a:ext>
            </a:extLst>
          </p:cNvPr>
          <p:cNvSpPr/>
          <p:nvPr/>
        </p:nvSpPr>
        <p:spPr>
          <a:xfrm>
            <a:off x="6762750" y="1055603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3472543" y="169912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</a:t>
            </a:r>
            <a:r>
              <a:rPr lang="ru-RU" sz="1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«Лицей №2 имени Абая города Балхаш»</a:t>
            </a:r>
            <a:endParaRPr lang="ru-RU" sz="1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64842" y="5417165"/>
            <a:ext cx="4369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Текущий ремонт уличного освещения</a:t>
            </a:r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Поставщик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ТОО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«СТМ-строй»</a:t>
            </a:r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Тохтиев Закир Азимжанович</a:t>
            </a:r>
          </a:p>
          <a:p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 №43 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09.04.2018г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на сумму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2 356 800-32 тенге</a:t>
            </a:r>
            <a:endParaRPr lang="kk-KZ" sz="10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5498" y="5417165"/>
            <a:ext cx="52084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здания</a:t>
            </a:r>
          </a:p>
          <a:p>
            <a:pPr algn="ctr"/>
            <a:endParaRPr lang="kk-KZ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ввода в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эксплуатацию:1978 г.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мощность:1320 </a:t>
            </a:r>
          </a:p>
          <a:p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здания: Железобетон, 4 этажное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площадь: 5813м</a:t>
            </a:r>
            <a:r>
              <a:rPr lang="kk-KZ" sz="105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075" name="Picture 3" descr="C:\Users\1\AppData\Local\Temp\Rar$DI00.207\IMG_41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7911" y="1432857"/>
            <a:ext cx="5079247" cy="38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1\Downloads\WhatsApp Image 2020-09-17 at 12.43.3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566" y="1432857"/>
            <a:ext cx="4941145" cy="38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86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="" xmlns:a16="http://schemas.microsoft.com/office/drawing/2014/main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="" xmlns:a16="http://schemas.microsoft.com/office/drawing/2014/main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261FD9E-6BE4-4A34-9E5D-1A927315D4CB}"/>
              </a:ext>
            </a:extLst>
          </p:cNvPr>
          <p:cNvSpPr/>
          <p:nvPr/>
        </p:nvSpPr>
        <p:spPr>
          <a:xfrm>
            <a:off x="260286" y="1024946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3679D-A702-4BE8-B5B1-791E30D3F08B}"/>
              </a:ext>
            </a:extLst>
          </p:cNvPr>
          <p:cNvSpPr/>
          <p:nvPr/>
        </p:nvSpPr>
        <p:spPr>
          <a:xfrm>
            <a:off x="6762750" y="1055603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3974825" y="812169"/>
            <a:ext cx="4222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«Лицей №2 имени Абая города Балхаш»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50689" y="5451507"/>
            <a:ext cx="43695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Текущий ремонт по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монтажу 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поливной системы,текущий ремонт тротуаров,</a:t>
            </a:r>
            <a:r>
              <a:rPr lang="kk-KZ" sz="1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MO" sz="1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текущий ремонт  напольного покрытия спортивного зала</a:t>
            </a:r>
            <a:r>
              <a:rPr lang="ru-RU" sz="1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kk-KZ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Поставщик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ТОО «КОМПЛЕКТ-5»</a:t>
            </a:r>
          </a:p>
          <a:p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Сайлауханов </a:t>
            </a:r>
            <a:r>
              <a:rPr lang="ru-RU" sz="1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Кадыр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Спандиярулы</a:t>
            </a:r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 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№78 от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26.06.2019г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на сумму 10 640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000-00 тенге</a:t>
            </a:r>
          </a:p>
          <a:p>
            <a:endParaRPr lang="kk-KZ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5498" y="5447321"/>
            <a:ext cx="52084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здания</a:t>
            </a:r>
          </a:p>
          <a:p>
            <a:pPr algn="ctr"/>
            <a:endParaRPr lang="kk-KZ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ввода в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эксплуатацию:1978 г.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мощность:1320 </a:t>
            </a:r>
          </a:p>
          <a:p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здания: Железобетон, 4 этажное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площадь: 5813м</a:t>
            </a:r>
            <a:r>
              <a:rPr lang="kk-KZ" sz="105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8788863"/>
              </p:ext>
            </p:extLst>
          </p:nvPr>
        </p:nvGraphicFramePr>
        <p:xfrm>
          <a:off x="505498" y="1464069"/>
          <a:ext cx="4757811" cy="3953096"/>
        </p:xfrm>
        <a:graphic>
          <a:graphicData uri="http://schemas.openxmlformats.org/presentationml/2006/ole">
            <p:oleObj spid="_x0000_s1032" name="Acrobat Document" r:id="rId6" imgW="5668166" imgH="8019048" progId="">
              <p:embed/>
            </p:oleObj>
          </a:graphicData>
        </a:graphic>
      </p:graphicFrame>
      <p:pic>
        <p:nvPicPr>
          <p:cNvPr id="24" name="Picture 2" descr="D:\Загрузки\IMG-20190718-WA0024.jpg"/>
          <p:cNvPicPr>
            <a:picLocks noChangeAspect="1" noChangeArrowheads="1"/>
          </p:cNvPicPr>
          <p:nvPr/>
        </p:nvPicPr>
        <p:blipFill rotWithShape="1">
          <a:blip r:embed="rId7" cstate="print"/>
          <a:srcRect r="25480"/>
          <a:stretch/>
        </p:blipFill>
        <p:spPr bwMode="auto">
          <a:xfrm>
            <a:off x="6819803" y="1464069"/>
            <a:ext cx="4431293" cy="3843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8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="" xmlns:a16="http://schemas.microsoft.com/office/drawing/2014/main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="" xmlns:a16="http://schemas.microsoft.com/office/drawing/2014/main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261FD9E-6BE4-4A34-9E5D-1A927315D4CB}"/>
              </a:ext>
            </a:extLst>
          </p:cNvPr>
          <p:cNvSpPr/>
          <p:nvPr/>
        </p:nvSpPr>
        <p:spPr>
          <a:xfrm>
            <a:off x="260286" y="1024946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3679D-A702-4BE8-B5B1-791E30D3F08B}"/>
              </a:ext>
            </a:extLst>
          </p:cNvPr>
          <p:cNvSpPr/>
          <p:nvPr/>
        </p:nvSpPr>
        <p:spPr>
          <a:xfrm>
            <a:off x="6762750" y="1055603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3974825" y="812169"/>
            <a:ext cx="4222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«Лицей №2 имени Абая города Балхаш»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49162" y="5397286"/>
            <a:ext cx="4369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Текущий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ремонт по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монтажу 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поливной системы,текущий ремонт тротуаров,</a:t>
            </a:r>
            <a:r>
              <a:rPr lang="kk-KZ" sz="1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MO" sz="1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текущий ремонт  напольного покрытия спортивного зала</a:t>
            </a:r>
            <a:r>
              <a:rPr lang="ru-RU" sz="1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Поставщик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ТОО «КОМПЛЕКТ-5»</a:t>
            </a:r>
          </a:p>
          <a:p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Сайлауханов </a:t>
            </a:r>
            <a:r>
              <a:rPr lang="ru-RU" sz="1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Кадыр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Спандиярулы</a:t>
            </a:r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 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№78 от 26.06.2019г.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сумму 10 640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000-00 тенге</a:t>
            </a:r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0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5498" y="5417165"/>
            <a:ext cx="52084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здания</a:t>
            </a:r>
          </a:p>
          <a:p>
            <a:pPr algn="ctr"/>
            <a:endParaRPr lang="kk-KZ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ввода в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эксплуатацию:1978 г.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мощность:1320 </a:t>
            </a:r>
          </a:p>
          <a:p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здания: Железобетон, 4 этажное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площадь: 5813м</a:t>
            </a:r>
            <a:r>
              <a:rPr lang="kk-KZ" sz="105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2050" name="Picture 2" descr="C:\Users\1\Downloads\WhatsApp Image 2020-09-17 at 12.42.5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498" y="1687591"/>
            <a:ext cx="4951721" cy="362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lob:https://web.whatsapp.com/2a297e19-4c8d-4f32-8484-a0043abe139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1\Downloads\WhatsApp Image 2020-09-17 at 12.54.3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842" y="1687591"/>
            <a:ext cx="4899518" cy="362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50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="" xmlns:a16="http://schemas.microsoft.com/office/drawing/2014/main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="" xmlns:a16="http://schemas.microsoft.com/office/drawing/2014/main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261FD9E-6BE4-4A34-9E5D-1A927315D4CB}"/>
              </a:ext>
            </a:extLst>
          </p:cNvPr>
          <p:cNvSpPr/>
          <p:nvPr/>
        </p:nvSpPr>
        <p:spPr>
          <a:xfrm>
            <a:off x="260286" y="1024946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3679D-A702-4BE8-B5B1-791E30D3F08B}"/>
              </a:ext>
            </a:extLst>
          </p:cNvPr>
          <p:cNvSpPr/>
          <p:nvPr/>
        </p:nvSpPr>
        <p:spPr>
          <a:xfrm>
            <a:off x="6762750" y="1055603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3974825" y="812169"/>
            <a:ext cx="4222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«Лицей №2 имени Абая города Балхаш»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71475" y="5417165"/>
            <a:ext cx="4369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Текущий ремонт по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монтажу 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поливной системы,текущий ремонт тротуаров,</a:t>
            </a:r>
            <a:r>
              <a:rPr lang="kk-KZ" sz="1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MO" sz="1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текущий ремонт  напольного покрытия спортивного зала</a:t>
            </a:r>
            <a:r>
              <a:rPr lang="ru-RU" sz="1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kk-KZ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Поставщик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ТОО «КОМПЛЕКТ-5»</a:t>
            </a:r>
          </a:p>
          <a:p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Сайлауханов </a:t>
            </a:r>
            <a:r>
              <a:rPr lang="ru-RU" sz="1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Кадыр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Спандиярулы</a:t>
            </a:r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 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№78 от 26.06.2019г. на сумму 10 640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000-00 тенге</a:t>
            </a:r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0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5498" y="5417165"/>
            <a:ext cx="52084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здания</a:t>
            </a:r>
          </a:p>
          <a:p>
            <a:pPr algn="ctr"/>
            <a:endParaRPr lang="kk-KZ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ввода в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эксплуатацию:1978 г.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мощность:1320 </a:t>
            </a:r>
          </a:p>
          <a:p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здания: Железобетон, 4 этажное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площадь: 5813м</a:t>
            </a:r>
            <a:r>
              <a:rPr lang="kk-KZ" sz="105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AutoShape 5" descr="blob:https://web.whatsapp.com/2c182437-5ee0-4fcd-883c-60bdb3c05f8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1\Downloads\WhatsApp Image 2020-09-17 at 12.44.32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571" y="1540904"/>
            <a:ext cx="5168348" cy="38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ownloads\WhatsApp Image 2020-09-17 at 13.06.4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842" y="1540905"/>
            <a:ext cx="4785036" cy="376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50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="" xmlns:a16="http://schemas.microsoft.com/office/drawing/2014/main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="" xmlns:a16="http://schemas.microsoft.com/office/drawing/2014/main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261FD9E-6BE4-4A34-9E5D-1A927315D4CB}"/>
              </a:ext>
            </a:extLst>
          </p:cNvPr>
          <p:cNvSpPr/>
          <p:nvPr/>
        </p:nvSpPr>
        <p:spPr>
          <a:xfrm>
            <a:off x="260286" y="1024946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3679D-A702-4BE8-B5B1-791E30D3F08B}"/>
              </a:ext>
            </a:extLst>
          </p:cNvPr>
          <p:cNvSpPr/>
          <p:nvPr/>
        </p:nvSpPr>
        <p:spPr>
          <a:xfrm>
            <a:off x="6762750" y="1055603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3974825" y="812169"/>
            <a:ext cx="4222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«Лицей №2 имени Абая города Балхаш»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2324" y="5403375"/>
            <a:ext cx="436952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Текущий ремонт по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укреплению </a:t>
            </a:r>
            <a:r>
              <a:rPr lang="ru-RU" sz="105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оконных блоков</a:t>
            </a:r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спортзале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kk-KZ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Поставщик:  ТОО «БАКС-ЛТД»</a:t>
            </a:r>
          </a:p>
          <a:p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Руководитель:  Полозов Александр Николаевич</a:t>
            </a:r>
          </a:p>
          <a:p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 № 46 от 06.03.2020г. на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сумму 495 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041-07 тенге</a:t>
            </a:r>
          </a:p>
          <a:p>
            <a:endParaRPr lang="kk-KZ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 descr="C:\Users\1\Desktop\спорт зал\WhatsApp Image 2020-09-17 at 09.35.58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72" r="47590" b="33859"/>
          <a:stretch/>
        </p:blipFill>
        <p:spPr bwMode="auto">
          <a:xfrm>
            <a:off x="533743" y="1649209"/>
            <a:ext cx="5088835" cy="353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1\Desktop\спорт зал\WhatsApp Image 2020-09-17 at 09.43.46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46" r="9539" b="47574"/>
          <a:stretch/>
        </p:blipFill>
        <p:spPr bwMode="auto">
          <a:xfrm>
            <a:off x="6256344" y="1649208"/>
            <a:ext cx="5430814" cy="353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98553" y="5406291"/>
            <a:ext cx="52084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здания</a:t>
            </a:r>
          </a:p>
          <a:p>
            <a:pPr algn="ctr"/>
            <a:endParaRPr lang="kk-KZ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ввода в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эксплуатацию:1978 г.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мощность:1320 </a:t>
            </a:r>
          </a:p>
          <a:p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здания: Железобетон, 4 этажное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площадь: 5813м</a:t>
            </a:r>
            <a:r>
              <a:rPr lang="kk-KZ" sz="105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9208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="" xmlns:a16="http://schemas.microsoft.com/office/drawing/2014/main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="" xmlns:a16="http://schemas.microsoft.com/office/drawing/2014/main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261FD9E-6BE4-4A34-9E5D-1A927315D4CB}"/>
              </a:ext>
            </a:extLst>
          </p:cNvPr>
          <p:cNvSpPr/>
          <p:nvPr/>
        </p:nvSpPr>
        <p:spPr>
          <a:xfrm>
            <a:off x="260286" y="1024946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3679D-A702-4BE8-B5B1-791E30D3F08B}"/>
              </a:ext>
            </a:extLst>
          </p:cNvPr>
          <p:cNvSpPr/>
          <p:nvPr/>
        </p:nvSpPr>
        <p:spPr>
          <a:xfrm>
            <a:off x="6762750" y="1055603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3974825" y="812169"/>
            <a:ext cx="4222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«Лицей №2 имени Абая города Балхаш»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62750" y="5341164"/>
            <a:ext cx="436952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Текущий ремонт по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укреплению </a:t>
            </a:r>
            <a:r>
              <a:rPr lang="ru-RU" sz="105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оконных блоков</a:t>
            </a:r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спортзале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kk-KZ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Поставщик:  ТОО «БАКС-ЛТД»</a:t>
            </a:r>
          </a:p>
          <a:p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Руководитель:  Полозов Александр Николаевич</a:t>
            </a:r>
          </a:p>
          <a:p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 № 46 от 06.03.2020г. на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сумму 495 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041-07 тенге</a:t>
            </a:r>
          </a:p>
          <a:p>
            <a:endParaRPr lang="kk-KZ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319" y="5162260"/>
            <a:ext cx="52084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здания</a:t>
            </a:r>
          </a:p>
          <a:p>
            <a:pPr algn="ctr"/>
            <a:endParaRPr lang="kk-KZ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ввода в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эксплуатацию:1978 г.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мощность:1320 </a:t>
            </a:r>
          </a:p>
          <a:p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здания: Железобетон, 4 этажное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площадь: 5813м</a:t>
            </a:r>
            <a:r>
              <a:rPr lang="kk-KZ" sz="105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23" name="Picture 2" descr="C:\Users\1\Desktop\спорт зал\WhatsApp Image 2020-09-17 at 09.35.56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39" y="1689873"/>
            <a:ext cx="5262953" cy="336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1\Desktop\спорт зал\WhatsApp Image 2020-09-17 at 09.43.48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38" r="-529"/>
          <a:stretch/>
        </p:blipFill>
        <p:spPr bwMode="auto">
          <a:xfrm>
            <a:off x="6540563" y="1689873"/>
            <a:ext cx="5391225" cy="336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54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="" xmlns:a16="http://schemas.microsoft.com/office/drawing/2014/main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="" xmlns:a16="http://schemas.microsoft.com/office/drawing/2014/main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261FD9E-6BE4-4A34-9E5D-1A927315D4CB}"/>
              </a:ext>
            </a:extLst>
          </p:cNvPr>
          <p:cNvSpPr/>
          <p:nvPr/>
        </p:nvSpPr>
        <p:spPr>
          <a:xfrm>
            <a:off x="260286" y="1024946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3679D-A702-4BE8-B5B1-791E30D3F08B}"/>
              </a:ext>
            </a:extLst>
          </p:cNvPr>
          <p:cNvSpPr/>
          <p:nvPr/>
        </p:nvSpPr>
        <p:spPr>
          <a:xfrm>
            <a:off x="6762750" y="1055603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3974825" y="812169"/>
            <a:ext cx="4222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«Лицей №2 имени Абая города Балхаш»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2324" y="5403375"/>
            <a:ext cx="436952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Текущий ремонт отопительной системы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спортзале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kk-KZ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Поставщик:  ТОО «БАКС-ЛТД»</a:t>
            </a:r>
          </a:p>
          <a:p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Руководитель:  Полозов Александр Николаевич</a:t>
            </a:r>
          </a:p>
          <a:p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 №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 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06.03.2020 г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сумму 1056908,03  тенге</a:t>
            </a:r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C:\Users\1\Desktop\спорт зал\WhatsApp Image 2020-09-17 at 09.36.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41" y="1590261"/>
            <a:ext cx="5310395" cy="36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1\Downloads\WhatsApp Image 2020-09-17 at 09.43.4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423" y="1590261"/>
            <a:ext cx="5433735" cy="36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5498" y="5417165"/>
            <a:ext cx="52084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здания</a:t>
            </a:r>
          </a:p>
          <a:p>
            <a:pPr algn="ctr"/>
            <a:endParaRPr lang="kk-KZ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ввода в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эксплуатацию:1978 г.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мощность:1320 </a:t>
            </a:r>
          </a:p>
          <a:p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здания: Железобетон, 4 этажное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площадь: 5813м</a:t>
            </a:r>
            <a:r>
              <a:rPr lang="kk-KZ" sz="105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2214922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75895</TotalTime>
  <Words>502</Words>
  <Application>Microsoft Office PowerPoint</Application>
  <PresentationFormat>Произвольный</PresentationFormat>
  <Paragraphs>112</Paragraphs>
  <Slides>7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2_Тема Office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csi.kz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</dc:title>
  <dc:creator>Kz Kairat</dc:creator>
  <cp:keywords>csikz</cp:keywords>
  <cp:lastModifiedBy>Менеджер</cp:lastModifiedBy>
  <cp:revision>4245</cp:revision>
  <cp:lastPrinted>2020-09-16T12:30:43Z</cp:lastPrinted>
  <dcterms:created xsi:type="dcterms:W3CDTF">2016-03-31T15:05:35Z</dcterms:created>
  <dcterms:modified xsi:type="dcterms:W3CDTF">2020-09-22T03:59:35Z</dcterms:modified>
</cp:coreProperties>
</file>