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8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06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11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11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9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452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85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76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66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20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6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3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30217-BDA4-4F3F-BABC-185D26001C50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D729C-4D5D-4595-923A-13D9EE602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89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 педагогов  КГУ "ОСШ24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г.Балхаш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с  10.08 по 14.08.2020г.прошли онлайн курс "Учусь учить дистанционно". На курсах учителя изучили особенности и виды дистанционного обучения, научились планировать учебный процесс онлайн уроков. Курс состоял из пяти модулей "Особенности дистанционного обучения", "Вовлечение в обучение", "Инструменты ИКТ", "Профессиональное  сотрудничество",  "Педагогическая поддержка родителей".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организации и планировании дистанционного урока у учителей в 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были проблемы с овладением стриминговыми программами и сервисами.  НА курсах "Учусь учить дистанционно" ,   наглядно показывает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ИСПОЛЬЗОВАТЬ  различны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ИКТ-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как работать в программах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 других международных сервисах. Продолжительность курсов 40 академических часов, КОТОРЫЕ проходили на образовательной платформе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Stepik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асинхронном формате.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99761"/>
            <a:ext cx="3088266" cy="207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s://scontent.fala5-1.fna.fbcdn.net/v/t1.0-9/118055620_358649825134640_6344955313374113120_n.jpg?_nc_cat=100&amp;_nc_sid=8bfeb9&amp;_nc_ohc=FQ4i9alaAUQAX9FrOwG&amp;_nc_ht=scontent.fala5-1.fna&amp;oh=68ef48eb35b49c8d4251e3f8626696b3&amp;oe=5F607CB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77" b="38069"/>
          <a:stretch/>
        </p:blipFill>
        <p:spPr bwMode="auto">
          <a:xfrm>
            <a:off x="3339786" y="4099761"/>
            <a:ext cx="2571750" cy="1808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content.fala5-1.fna.fbcdn.net/v/t1.0-9/117950464_358649855134637_6425717801064263569_o.jpg?_nc_cat=100&amp;_nc_sid=8bfeb9&amp;_nc_ohc=w1tF2seMeIgAX94o4LV&amp;_nc_ht=scontent.fala5-1.fna&amp;oh=123bdfe4da11699f7ebe1ebe6805d77f&amp;oe=5F6184E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06" b="25304"/>
          <a:stretch/>
        </p:blipFill>
        <p:spPr bwMode="auto">
          <a:xfrm>
            <a:off x="6091471" y="4025975"/>
            <a:ext cx="2664296" cy="2067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10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2020-08-19T07:24:58Z</dcterms:created>
  <dcterms:modified xsi:type="dcterms:W3CDTF">2020-08-19T07:31:41Z</dcterms:modified>
</cp:coreProperties>
</file>