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84" r:id="rId3"/>
    <p:sldId id="289" r:id="rId4"/>
    <p:sldId id="285" r:id="rId5"/>
    <p:sldId id="290" r:id="rId6"/>
    <p:sldId id="282" r:id="rId7"/>
    <p:sldId id="286" r:id="rId8"/>
    <p:sldId id="288" r:id="rId9"/>
    <p:sldId id="262" r:id="rId10"/>
    <p:sldId id="266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000099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7" autoAdjust="0"/>
    <p:restoredTop sz="94638" autoAdjust="0"/>
  </p:normalViewPr>
  <p:slideViewPr>
    <p:cSldViewPr>
      <p:cViewPr>
        <p:scale>
          <a:sx n="64" d="100"/>
          <a:sy n="64" d="100"/>
        </p:scale>
        <p:origin x="-2148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81;&#1075;&#1091;&#1083;&#1103;\Desktop\1.mp4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1;&#1075;&#1091;&#1083;&#1103;\Downloads\WhatsApp%20Audio%202020-07-16%20at%2009.25.23.mp4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1;&#1075;&#1091;&#1083;&#1103;\Downloads\WhatsApp%20Audio%202020-07-16%20at%2009.25.24.mp4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1;&#1075;&#1091;&#1083;&#1103;\Desktop\negjq.mp4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1;&#1075;&#1091;&#1083;&#1103;\Desktop\4.mp4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1;&#1075;&#1091;&#1083;&#1103;\Desktop\5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20200511_113058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Измерение углов. Транспортир.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843797" y="6632848"/>
            <a:ext cx="300203" cy="225152"/>
          </a:xfrm>
          <a:prstGeom prst="rect">
            <a:avLst/>
          </a:prstGeom>
        </p:spPr>
      </p:pic>
    </p:spTree>
  </p:cSld>
  <p:clrMapOvr>
    <a:masterClrMapping/>
  </p:clrMapOvr>
  <p:transition advTm="136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66ef6daf.png"/>
          <p:cNvPicPr/>
          <p:nvPr/>
        </p:nvPicPr>
        <p:blipFill rotWithShape="1">
          <a:blip r:embed="rId3" cstate="print"/>
          <a:srcRect t="5026"/>
          <a:stretch/>
        </p:blipFill>
        <p:spPr bwMode="auto">
          <a:xfrm>
            <a:off x="0" y="2209800"/>
            <a:ext cx="91440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640140"/>
            <a:ext cx="8839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какому рисунку можно определить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величину угла с помощью транспортира,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по какому – нет? Почему?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WhatsApp Audio 2020-07-16 at 09.25.2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68139" y="6651104"/>
            <a:ext cx="275861" cy="206896"/>
          </a:xfrm>
          <a:prstGeom prst="rect">
            <a:avLst/>
          </a:prstGeom>
        </p:spPr>
      </p:pic>
    </p:spTree>
  </p:cSld>
  <p:clrMapOvr>
    <a:masterClrMapping/>
  </p:clrMapOvr>
  <p:transition advTm="505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13" name="Picture 6" descr="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9200"/>
            <a:ext cx="9144000" cy="5638801"/>
          </a:xfrm>
          <a:prstGeom prst="rect">
            <a:avLst/>
          </a:prstGeom>
          <a:noFill/>
        </p:spPr>
      </p:pic>
      <p:pic>
        <p:nvPicPr>
          <p:cNvPr id="4" name="WhatsApp Audio 2020-07-16 at 09.25.2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964149" y="6790556"/>
            <a:ext cx="179851" cy="134888"/>
          </a:xfrm>
          <a:prstGeom prst="rect">
            <a:avLst/>
          </a:prstGeom>
        </p:spPr>
      </p:pic>
    </p:spTree>
  </p:cSld>
  <p:clrMapOvr>
    <a:masterClrMapping/>
  </p:clrMapOvr>
  <p:transition advTm="279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76afbb0.png"/>
          <p:cNvPicPr/>
          <p:nvPr/>
        </p:nvPicPr>
        <p:blipFill rotWithShape="1">
          <a:blip r:embed="rId2" cstate="print"/>
          <a:srcRect t="12664"/>
          <a:stretch/>
        </p:blipFill>
        <p:spPr bwMode="auto">
          <a:xfrm>
            <a:off x="971600" y="2348880"/>
            <a:ext cx="7086600" cy="327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99592" y="764704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Какой угол изображен на рисунке?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93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76afbb0.png"/>
          <p:cNvPicPr/>
          <p:nvPr/>
        </p:nvPicPr>
        <p:blipFill rotWithShape="1">
          <a:blip r:embed="rId3" cstate="print"/>
          <a:srcRect t="12664"/>
          <a:stretch/>
        </p:blipFill>
        <p:spPr bwMode="auto">
          <a:xfrm>
            <a:off x="971600" y="2348880"/>
            <a:ext cx="7086600" cy="327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39552" y="764704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dirty="0" smtClean="0"/>
              <a:t>Тупой угол</a:t>
            </a:r>
            <a:endParaRPr lang="ru-RU" sz="6000" dirty="0"/>
          </a:p>
        </p:txBody>
      </p:sp>
      <p:pic>
        <p:nvPicPr>
          <p:cNvPr id="4" name="negjq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964149" y="6723112"/>
            <a:ext cx="179851" cy="134888"/>
          </a:xfrm>
          <a:prstGeom prst="rect">
            <a:avLst/>
          </a:prstGeom>
        </p:spPr>
      </p:pic>
    </p:spTree>
  </p:cSld>
  <p:clrMapOvr>
    <a:masterClrMapping/>
  </p:clrMapOvr>
  <p:transition advTm="108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5c722dc8.png"/>
          <p:cNvPicPr/>
          <p:nvPr/>
        </p:nvPicPr>
        <p:blipFill rotWithShape="1">
          <a:blip r:embed="rId2" cstate="print"/>
          <a:srcRect t="8677"/>
          <a:stretch/>
        </p:blipFill>
        <p:spPr bwMode="auto">
          <a:xfrm>
            <a:off x="1676400" y="2438400"/>
            <a:ext cx="4891087" cy="319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03989" y="764704"/>
            <a:ext cx="894001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углов изображено на рисунке,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их?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1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5c722dc8.png"/>
          <p:cNvPicPr/>
          <p:nvPr/>
        </p:nvPicPr>
        <p:blipFill rotWithShape="1">
          <a:blip r:embed="rId3" cstate="print"/>
          <a:srcRect t="8677"/>
          <a:stretch/>
        </p:blipFill>
        <p:spPr bwMode="auto">
          <a:xfrm>
            <a:off x="2051720" y="2492896"/>
            <a:ext cx="4891087" cy="319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68139" y="6651104"/>
            <a:ext cx="275861" cy="2068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15816" y="764704"/>
            <a:ext cx="302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dirty="0" smtClean="0"/>
              <a:t>6</a:t>
            </a:r>
            <a:r>
              <a:rPr lang="kk-KZ" sz="6000" b="1" dirty="0" smtClean="0"/>
              <a:t> углов</a:t>
            </a:r>
            <a:endParaRPr lang="ru-RU" sz="6000" b="1" dirty="0"/>
          </a:p>
        </p:txBody>
      </p:sp>
    </p:spTree>
  </p:cSld>
  <p:clrMapOvr>
    <a:masterClrMapping/>
  </p:clrMapOvr>
  <p:transition advTm="257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-744081"/>
            <a:ext cx="91440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u="sng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Транспортир – это прибор, который позволяет легко и быстро измерить любой угол. Измеряют углы в градусах.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же появился транспортир? Оказывается, эта угловая мера возникла много тысяч лет тому назад.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Предполагают, что это было связано с созданием первого календаря. Древние математики нарисовали круг и разделили его на столько частей, сколько дней в году. Но они думали, что в году не 365 или 366 дней, а 360.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Историческая справка</a:t>
            </a:r>
          </a:p>
        </p:txBody>
      </p:sp>
      <p:pic>
        <p:nvPicPr>
          <p:cNvPr id="4" name="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868139" y="6651104"/>
            <a:ext cx="275861" cy="206896"/>
          </a:xfrm>
          <a:prstGeom prst="rect">
            <a:avLst/>
          </a:prstGeom>
        </p:spPr>
      </p:pic>
    </p:spTree>
  </p:cSld>
  <p:clrMapOvr>
    <a:masterClrMapping/>
  </p:clrMapOvr>
  <p:transition advTm="454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2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685801"/>
            <a:ext cx="838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круг, обозначающий год, они разделили на 360 равных частей.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Такое изображение было очень полезным, на нем можно было отмечать каждый прошедший день,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видеть, сколько дней осталось до конца года. Каждой части дали название– градус.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Градусная мера сохранилась и до наших дней.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3015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20200511_11305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advTm="93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828800"/>
            <a:ext cx="884713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1).Начертить луч.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2).Совместить центр транспортира с началом луча так, чтобы луч проходил через начало отсчета на шкале транспортира.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3).Учитывая вид угла, найти на нужном ряду необходимое значение угла и поставить на бумаге точку.</a:t>
            </a:r>
            <a:b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4).Соединить начало луча с отмеченной точкой.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).Проверить вид угла, который нужно построить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Искомый угол построен.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1497" y="838200"/>
            <a:ext cx="5252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построения угла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9906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283</TotalTime>
  <Words>190</Words>
  <Application>Microsoft Office PowerPoint</Application>
  <PresentationFormat>Экран (4:3)</PresentationFormat>
  <Paragraphs>25</Paragraphs>
  <Slides>11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Измерение углов. Транспортир.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Валюшенька</dc:creator>
  <cp:lastModifiedBy>Айгуля</cp:lastModifiedBy>
  <cp:revision>38</cp:revision>
  <dcterms:created xsi:type="dcterms:W3CDTF">2015-11-13T15:19:45Z</dcterms:created>
  <dcterms:modified xsi:type="dcterms:W3CDTF">2020-07-16T06:51:00Z</dcterms:modified>
</cp:coreProperties>
</file>