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dirty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6600" b="1" i="1" dirty="0"/>
              <a:t>By the sea</a:t>
            </a:r>
            <a:endParaRPr lang="ru-RU" sz="66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8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5400" b="1" dirty="0" smtClean="0"/>
              <a:t>Forest 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80" y="2255693"/>
            <a:ext cx="7363691" cy="46023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31528" y="10891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6000" b="1" dirty="0" smtClean="0"/>
              <a:t>Sea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223" y="2327564"/>
            <a:ext cx="6468921" cy="43126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16091" y="12276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3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6600" b="1" dirty="0" smtClean="0"/>
              <a:t>Plant</a:t>
            </a:r>
            <a:endParaRPr lang="ru-RU" sz="66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0327" y="2601818"/>
            <a:ext cx="6963103" cy="39167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8630" y="13271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9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5400" b="1" dirty="0" smtClean="0"/>
              <a:t>Tree</a:t>
            </a:r>
            <a:endParaRPr lang="ru-RU" sz="5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94854" y="1971260"/>
            <a:ext cx="6515653" cy="48867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4527" y="12163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8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4800" b="1" dirty="0" smtClean="0"/>
              <a:t>Ocean</a:t>
            </a:r>
            <a:endParaRPr lang="ru-RU" sz="4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0945" y="1991928"/>
            <a:ext cx="7299108" cy="48660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80453" y="7175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8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6600" b="1" dirty="0" smtClean="0"/>
              <a:t>Sun</a:t>
            </a:r>
            <a:endParaRPr lang="ru-RU" sz="66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53290" y="2265218"/>
            <a:ext cx="6089074" cy="43988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3909" y="9736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57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5400" b="1" dirty="0" smtClean="0"/>
              <a:t>Umbrella</a:t>
            </a:r>
            <a:endParaRPr lang="ru-RU" sz="5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65018" y="2324894"/>
            <a:ext cx="5008418" cy="45331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23709" y="10223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3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17</TotalTime>
  <Words>10</Words>
  <Application>Microsoft Office PowerPoint</Application>
  <PresentationFormat>Широкоэкранный</PresentationFormat>
  <Paragraphs>8</Paragraphs>
  <Slides>8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Ион (конференц-зал)</vt:lpstr>
      <vt:lpstr>By the sea</vt:lpstr>
      <vt:lpstr>Forest </vt:lpstr>
      <vt:lpstr>Sea</vt:lpstr>
      <vt:lpstr>Plant</vt:lpstr>
      <vt:lpstr>Tree</vt:lpstr>
      <vt:lpstr>Ocean</vt:lpstr>
      <vt:lpstr>Sun</vt:lpstr>
      <vt:lpstr>Umbrella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By the sea</dc:title>
  <dc:creator>Учетная запись Майкрософт</dc:creator>
  <cp:lastModifiedBy>Учетная запись Майкрософт</cp:lastModifiedBy>
  <cp:revision>2</cp:revision>
  <dcterms:created xsi:type="dcterms:W3CDTF">2020-04-15T10:10:31Z</dcterms:created>
  <dcterms:modified xsi:type="dcterms:W3CDTF">2020-04-15T10:27:41Z</dcterms:modified>
</cp:coreProperties>
</file>