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b="1" i="1" dirty="0"/>
              <a:t>By the sea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b="1" dirty="0" smtClean="0"/>
              <a:t>Forest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0" y="2255693"/>
            <a:ext cx="7363691" cy="4602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1528" y="1089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000" b="1" dirty="0" smtClean="0"/>
              <a:t>Sea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23" y="2327564"/>
            <a:ext cx="6468921" cy="4312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6091" y="1227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600" b="1" dirty="0" smtClean="0"/>
              <a:t>Plant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0327" y="2601818"/>
            <a:ext cx="6963103" cy="3916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8630" y="1327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b="1" dirty="0" smtClean="0"/>
              <a:t>Tree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854" y="1971260"/>
            <a:ext cx="6515653" cy="4886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4527" y="1216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dirty="0" smtClean="0"/>
              <a:t>Ocean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0945" y="1991928"/>
            <a:ext cx="7299108" cy="4866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0453" y="717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600" b="1" dirty="0" smtClean="0"/>
              <a:t>Sun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290" y="2265218"/>
            <a:ext cx="6089074" cy="4398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3909" y="973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b="1" dirty="0" smtClean="0"/>
              <a:t>Umbrella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5018" y="2324894"/>
            <a:ext cx="5008418" cy="4533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3709" y="1022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10</Words>
  <Application>Microsoft Office PowerPoint</Application>
  <PresentationFormat>Широкоэкранный</PresentationFormat>
  <Paragraphs>8</Paragraphs>
  <Slides>8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By the sea</vt:lpstr>
      <vt:lpstr>Forest </vt:lpstr>
      <vt:lpstr>Sea</vt:lpstr>
      <vt:lpstr>Plant</vt:lpstr>
      <vt:lpstr>Tree</vt:lpstr>
      <vt:lpstr>Ocean</vt:lpstr>
      <vt:lpstr>Sun</vt:lpstr>
      <vt:lpstr>Umbrella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sea</dc:title>
  <dc:creator>Учетная запись Майкрософт</dc:creator>
  <cp:lastModifiedBy>Учетная запись Майкрософт</cp:lastModifiedBy>
  <cp:revision>2</cp:revision>
  <dcterms:created xsi:type="dcterms:W3CDTF">2020-04-15T10:10:31Z</dcterms:created>
  <dcterms:modified xsi:type="dcterms:W3CDTF">2020-04-15T10:27:41Z</dcterms:modified>
</cp:coreProperties>
</file>