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74" r:id="rId4"/>
    <p:sldId id="289" r:id="rId5"/>
    <p:sldId id="280" r:id="rId6"/>
    <p:sldId id="293" r:id="rId7"/>
    <p:sldId id="268" r:id="rId8"/>
    <p:sldId id="284" r:id="rId9"/>
    <p:sldId id="292" r:id="rId10"/>
    <p:sldId id="287" r:id="rId11"/>
    <p:sldId id="278" r:id="rId12"/>
    <p:sldId id="288" r:id="rId13"/>
    <p:sldId id="276" r:id="rId14"/>
    <p:sldId id="283" r:id="rId15"/>
    <p:sldId id="282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A2CC04F-3C20-4313-BE6F-035764A4F052}">
          <p14:sldIdLst>
            <p14:sldId id="261"/>
            <p14:sldId id="257"/>
            <p14:sldId id="274"/>
            <p14:sldId id="289"/>
            <p14:sldId id="280"/>
            <p14:sldId id="258"/>
            <p14:sldId id="268"/>
            <p14:sldId id="284"/>
          </p14:sldIdLst>
        </p14:section>
        <p14:section name="Раздел без заголовка" id="{D8B2292D-C454-4F59-B785-713DA56D105F}">
          <p14:sldIdLst>
            <p14:sldId id="292"/>
            <p14:sldId id="287"/>
            <p14:sldId id="278"/>
            <p14:sldId id="288"/>
            <p14:sldId id="276"/>
            <p14:sldId id="290"/>
            <p14:sldId id="283"/>
            <p14:sldId id="282"/>
            <p14:sldId id="264"/>
            <p14:sldId id="28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33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20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17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62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65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00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57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30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29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0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A945-3C46-4F9E-A30E-1A0B044AB041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714F-C56C-48A1-A93C-5B226BEB3A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299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INGENER\Desktop\&#1059;&#1088;&#1086;&#1082;%20&#1048;&#1079;&#1086;&#1089;&#1080;&#1084;&#1086;&#1074;&#1072;\1%20&#1089;&#1083;&#1072;&#1081;&#1076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10%20&#1089;&#1083;&#1072;&#1081;&#1076;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11%20&#1089;&#1083;&#1072;&#1081;&#1076;.mp3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INGENER\Desktop\&#1059;&#1088;&#1086;&#1082;%20&#1048;&#1079;&#1086;&#1089;&#1080;&#1084;&#1086;&#1074;&#1072;\12%20&#1089;&#1083;&#1072;&#1081;&#1076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13%20&#1089;&#1083;&#1072;&#1081;&#1076;.mp3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14%20&#1089;&#1083;&#1072;&#1081;&#1076;.mp3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15%20&#1089;&#1083;&#1072;&#1081;&#1076;.mp3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16%20&#1089;&#1083;&#1072;&#1081;&#1076;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2%20&#1089;&#1083;&#1072;&#1081;&#1076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3%20&#1089;&#1083;&#1072;&#1081;&#1076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4%20&#1089;&#1083;&#1072;&#1081;&#1076;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5%20&#1089;&#1083;&#1072;&#1081;&#1076;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INGENER\Desktop\&#1059;&#1088;&#1086;&#1082;%20&#1048;&#1079;&#1086;&#1089;&#1080;&#1084;&#1086;&#1074;&#1072;\videoplayback%20(online-video-cutter.com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7%20&#1089;&#1083;&#1072;&#1081;&#1076;.mp3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8%20&#1089;&#1083;&#1072;&#1081;&#1076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NGENER\Desktop\&#1059;&#1088;&#1086;&#1082;%20&#1048;&#1079;&#1086;&#1089;&#1080;&#1084;&#1086;&#1074;&#1072;\9%20&#1089;&#1083;&#1072;&#1081;&#1076;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41863"/>
            <a:ext cx="9144000" cy="248194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Изосимова Ирина Валентиновна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</a:t>
            </a:r>
            <a:b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средняя школа №10 г. Балхаш»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097" y="2769326"/>
            <a:ext cx="9400903" cy="2488474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Урок русского языка в 5 классе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аздел </a:t>
            </a:r>
            <a:r>
              <a:rPr lang="ru-RU" sz="36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Чудеса света</a:t>
            </a:r>
            <a:endParaRPr lang="ru-RU" sz="36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 урока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Самое красивое место моего региона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1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668897" y="64152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228198"/>
      </p:ext>
    </p:extLst>
  </p:cSld>
  <p:clrMapOvr>
    <a:masterClrMapping/>
  </p:clrMapOvr>
  <p:transition advTm="12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0160" y="378823"/>
            <a:ext cx="156754" cy="13118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344" y="783771"/>
            <a:ext cx="10060576" cy="175042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мысль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 текста.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14" r="19467" b="9428"/>
          <a:stretch/>
        </p:blipFill>
        <p:spPr>
          <a:xfrm>
            <a:off x="483326" y="2523416"/>
            <a:ext cx="2756263" cy="3681442"/>
          </a:xfrm>
          <a:prstGeom prst="rect">
            <a:avLst/>
          </a:prstGeom>
        </p:spPr>
      </p:pic>
      <p:pic>
        <p:nvPicPr>
          <p:cNvPr id="5" name="10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768091"/>
      </p:ext>
    </p:extLst>
  </p:cSld>
  <p:clrMapOvr>
    <a:masterClrMapping/>
  </p:clrMapOvr>
  <p:transition advTm="11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7850" y="3384782"/>
            <a:ext cx="9705950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Font typeface="Arial" pitchFamily="34" charset="0"/>
              <a:buNone/>
            </a:pP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 текста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это </a:t>
            </a:r>
            <a:r>
              <a:rPr lang="ru-RU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то, о чём </a:t>
            </a:r>
            <a:r>
              <a:rPr lang="ru-RU" sz="3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текст (чаще всего тема определена в названии)</a:t>
            </a:r>
            <a:endParaRPr lang="ru-RU" sz="3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7850" y="4624252"/>
            <a:ext cx="9705950" cy="2116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Основная мысль текста (идея)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r>
              <a:rPr lang="ru-RU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то, зачем создан текст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данную тему, что именно автор хотел сказать, к чему привлечь внимание, что доказать. </a:t>
            </a:r>
          </a:p>
          <a:p>
            <a:pPr algn="just">
              <a:spcBef>
                <a:spcPct val="0"/>
              </a:spcBef>
              <a:buFont typeface="Arial" pitchFamily="34" charset="0"/>
              <a:buNone/>
            </a:pP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90" y="128186"/>
            <a:ext cx="3815259" cy="3058914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10744" y="365126"/>
            <a:ext cx="7043056" cy="122854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 знать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11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693611" y="628341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003964"/>
      </p:ext>
    </p:extLst>
  </p:cSld>
  <p:clrMapOvr>
    <a:masterClrMapping/>
  </p:clrMapOvr>
  <p:transition advTm="25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к проблемам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чудо Казахстана, красивое место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Сарыарки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урочище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мысль- необходимо любить свою малую Родину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001" y="3775166"/>
            <a:ext cx="4397807" cy="2913017"/>
          </a:xfrm>
          <a:prstGeom prst="rect">
            <a:avLst/>
          </a:prstGeom>
        </p:spPr>
      </p:pic>
      <p:pic>
        <p:nvPicPr>
          <p:cNvPr id="5" name="12 слайд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34778" y="6365789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04220040"/>
      </p:ext>
    </p:extLst>
  </p:cSld>
  <p:clrMapOvr>
    <a:masterClrMapping/>
  </p:clrMapOvr>
  <p:transition advTm="21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006" y="1211521"/>
            <a:ext cx="8229600" cy="1698927"/>
          </a:xfrm>
          <a:solidFill>
            <a:schemeClr val="accent6">
              <a:lumMod val="40000"/>
              <a:lumOff val="60000"/>
              <a:alpha val="88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сочинением- описанием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11007" r="45329"/>
          <a:stretch/>
        </p:blipFill>
        <p:spPr>
          <a:xfrm>
            <a:off x="10226040" y="4239884"/>
            <a:ext cx="2144484" cy="26181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3135085"/>
            <a:ext cx="10570029" cy="304187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следует дать общую характеристику тому, что описываешь, общее впечатление.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описать отдельные признаки и детали.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выразить своё отношение к описываемому.</a:t>
            </a:r>
          </a:p>
        </p:txBody>
      </p:sp>
      <p:pic>
        <p:nvPicPr>
          <p:cNvPr id="5" name="13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9492" y="62998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064644"/>
      </p:ext>
    </p:extLst>
  </p:cSld>
  <p:clrMapOvr>
    <a:masterClrMapping/>
  </p:clrMapOvr>
  <p:transition advTm="24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6708" y="-183514"/>
            <a:ext cx="10308771" cy="120241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правило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2" t="7732" r="2590" b="6513"/>
          <a:stretch/>
        </p:blipFill>
        <p:spPr>
          <a:xfrm>
            <a:off x="483326" y="914399"/>
            <a:ext cx="11708674" cy="5960382"/>
          </a:xfrm>
        </p:spPr>
      </p:pic>
      <p:pic>
        <p:nvPicPr>
          <p:cNvPr id="5" name="14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2239920"/>
      </p:ext>
    </p:extLst>
  </p:cSld>
  <p:clrMapOvr>
    <a:masterClrMapping/>
  </p:clrMapOvr>
  <p:transition advTm="35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17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правило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96834"/>
            <a:ext cx="12192000" cy="6080760"/>
          </a:xfrm>
        </p:spPr>
      </p:pic>
      <p:pic>
        <p:nvPicPr>
          <p:cNvPr id="5" name="15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602995" y="63328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776770"/>
      </p:ext>
    </p:extLst>
  </p:cSld>
  <p:clrMapOvr>
    <a:masterClrMapping/>
  </p:clrMapOvr>
  <p:transition advTm="91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любознательных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литературу по данной теме или найдите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5052" y="3749041"/>
            <a:ext cx="3333622" cy="2939143"/>
          </a:xfrm>
          <a:prstGeom prst="rect">
            <a:avLst/>
          </a:prstGeom>
        </p:spPr>
      </p:pic>
      <p:pic>
        <p:nvPicPr>
          <p:cNvPr id="5" name="16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652422" y="636578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0297907"/>
      </p:ext>
    </p:extLst>
  </p:cSld>
  <p:clrMapOvr>
    <a:masterClrMapping/>
  </p:clrMapOvr>
  <p:transition advTm="21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уроке ты научишься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 описание последовательно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четкой структурой, с опорой на наглядные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основную мысль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препинания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19" t="7600" r="11752"/>
          <a:stretch/>
        </p:blipFill>
        <p:spPr>
          <a:xfrm>
            <a:off x="9535885" y="3549832"/>
            <a:ext cx="2484120" cy="3308168"/>
          </a:xfrm>
          <a:prstGeom prst="rect">
            <a:avLst/>
          </a:prstGeom>
        </p:spPr>
      </p:pic>
      <p:pic>
        <p:nvPicPr>
          <p:cNvPr id="5" name="2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635946" y="634107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282175"/>
      </p:ext>
    </p:extLst>
  </p:cSld>
  <p:clrMapOvr>
    <a:masterClrMapping/>
  </p:clrMapOvr>
  <p:transition advTm="24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общения с природой вы вынесете столько света, сколько вы захотите, и столько мужества и силы, сколько вам нужно.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Зейме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Иоганн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Готфрид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выскажите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своё мнение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цитате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/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t="4918" r="27717"/>
          <a:stretch/>
        </p:blipFill>
        <p:spPr>
          <a:xfrm>
            <a:off x="8010353" y="3487782"/>
            <a:ext cx="3785407" cy="3733099"/>
          </a:xfrm>
          <a:prstGeom prst="rect">
            <a:avLst/>
          </a:prstGeom>
        </p:spPr>
      </p:pic>
      <p:pic>
        <p:nvPicPr>
          <p:cNvPr id="5" name="3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775989" y="631636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681063"/>
      </p:ext>
    </p:extLst>
  </p:cSld>
  <p:clrMapOvr>
    <a:masterClrMapping/>
  </p:clrMapOvr>
  <p:transition advTm="24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СОЧИНЕНИЮ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7492" y="2127306"/>
            <a:ext cx="6925457" cy="44965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-274320" y="1213634"/>
            <a:ext cx="12749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красивое место моего региона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89519" y="2708474"/>
            <a:ext cx="433686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родину не за то, что она велика, а за то, что своя.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Сенека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4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718324" y="639050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975008"/>
      </p:ext>
    </p:extLst>
  </p:cSld>
  <p:clrMapOvr>
    <a:masterClrMapping/>
  </p:clrMapOvr>
  <p:transition advTm="16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 на полях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просмотра ролика выписывайте ключевые слова и словосочетания.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b="2735"/>
          <a:stretch/>
        </p:blipFill>
        <p:spPr>
          <a:xfrm>
            <a:off x="7266679" y="2467387"/>
            <a:ext cx="4346825" cy="4233859"/>
          </a:xfrm>
          <a:prstGeom prst="rect">
            <a:avLst/>
          </a:prstGeom>
        </p:spPr>
      </p:pic>
      <p:pic>
        <p:nvPicPr>
          <p:cNvPr id="5" name="5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" y="63987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066279"/>
      </p:ext>
    </p:extLst>
  </p:cSld>
  <p:clrMapOvr>
    <a:masterClrMapping/>
  </p:clrMapOvr>
  <p:transition advTm="12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79373" y="105032"/>
            <a:ext cx="8954530" cy="6715898"/>
          </a:xfrm>
          <a:prstGeom prst="rect">
            <a:avLst/>
          </a:prstGeom>
        </p:spPr>
      </p:pic>
    </p:spTree>
  </p:cSld>
  <p:clrMapOvr>
    <a:masterClrMapping/>
  </p:clrMapOvr>
  <p:transition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задания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14" r="19467" b="9428"/>
          <a:stretch/>
        </p:blipFill>
        <p:spPr>
          <a:xfrm>
            <a:off x="0" y="4271554"/>
            <a:ext cx="1867989" cy="24950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словосочетания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Сарыарка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безбрежная степь, островок горных оазисов, одинокий гранитный массив, уникальный скалистый массив, остроконечный пик, царство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 написание слов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           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Сарыарка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Бектау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оазис, массив, уникальный,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ландшафтов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7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10648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780077"/>
      </p:ext>
    </p:extLst>
  </p:cSld>
  <p:clrMapOvr>
    <a:masterClrMapping/>
  </p:clrMapOvr>
  <p:transition advTm="3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6114" y="365125"/>
            <a:ext cx="4887686" cy="11632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7290" y="1794738"/>
            <a:ext cx="5266509" cy="438222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 самое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красивое место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Сарыарки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урочище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в своей работе однородные члены предложения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068" y="261075"/>
            <a:ext cx="5734595" cy="5564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8334" y="3625247"/>
            <a:ext cx="3029975" cy="3029975"/>
          </a:xfrm>
          <a:prstGeom prst="rect">
            <a:avLst/>
          </a:prstGeom>
        </p:spPr>
      </p:pic>
      <p:pic>
        <p:nvPicPr>
          <p:cNvPr id="7" name="8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536877"/>
      </p:ext>
    </p:extLst>
  </p:cSld>
  <p:clrMapOvr>
    <a:masterClrMapping/>
  </p:clrMapOvr>
  <p:transition advTm="18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01375"/>
            <a:ext cx="5626968" cy="1089529"/>
          </a:xfrm>
          <a:solidFill>
            <a:schemeClr val="accent6">
              <a:lumMod val="40000"/>
              <a:lumOff val="60000"/>
              <a:alpha val="88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Сочинение-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844824"/>
            <a:ext cx="792088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фотография,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дает представление о предмете,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человеке, явлении и т.д.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создается для того, чтобы читатель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«увидел» то же, что увидел автор.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4008"/>
            <a:ext cx="2705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544213"/>
      </p:ext>
    </p:extLst>
  </p:cSld>
  <p:clrMapOvr>
    <a:masterClrMapping/>
  </p:clrMapOvr>
  <p:transition advTm="18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351</Words>
  <Application>Microsoft Office PowerPoint</Application>
  <PresentationFormat>Произвольный</PresentationFormat>
  <Paragraphs>58</Paragraphs>
  <Slides>16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Изосимова Ирина Валентиновна Учитель- исследователь КГУ «Общеобразовательная средняя школа №10 г. Балхаш»  </vt:lpstr>
      <vt:lpstr>Цели урока</vt:lpstr>
      <vt:lpstr>Цитата урока</vt:lpstr>
      <vt:lpstr>ГОТОВИМСЯ К СОЧИНЕНИЮ </vt:lpstr>
      <vt:lpstr>Заметки на полях Задание  1</vt:lpstr>
      <vt:lpstr>Слайд 6</vt:lpstr>
      <vt:lpstr>Проверка задания 1</vt:lpstr>
      <vt:lpstr>Задание 2 </vt:lpstr>
      <vt:lpstr>Сочинение- описание</vt:lpstr>
      <vt:lpstr>Слайд 10</vt:lpstr>
      <vt:lpstr>Это важно знать</vt:lpstr>
      <vt:lpstr>Проверка задания</vt:lpstr>
      <vt:lpstr>Этап 2 План работы над сочинением- описанием</vt:lpstr>
      <vt:lpstr>Повторим правило</vt:lpstr>
      <vt:lpstr>Повторим правило</vt:lpstr>
      <vt:lpstr>Для любознательных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16 Тема урока: Самое красивое место моего региона </dc:title>
  <dc:creator>Пользователь</dc:creator>
  <cp:lastModifiedBy>INGENER</cp:lastModifiedBy>
  <cp:revision>50</cp:revision>
  <dcterms:created xsi:type="dcterms:W3CDTF">2020-07-17T17:23:30Z</dcterms:created>
  <dcterms:modified xsi:type="dcterms:W3CDTF">2020-07-20T07:09:37Z</dcterms:modified>
</cp:coreProperties>
</file>