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без заголовка" id="{20E8A7F4-402D-41D8-B41A-0EE9D60CBC5B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6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DFD1A87-0920-4ED3-A47F-48481DCFD008}" type="datetimeFigureOut">
              <a:rPr lang="ru-RU" smtClean="0"/>
              <a:pPr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FDADB1F-6439-4CE6-9C3B-EB183B193F0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INGENER\Desktop\&#1059;&#1088;&#1086;&#1082;&#1080;%2020.07%20&#1043;&#1050;\1.mp3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NGENER\Desktop\&#1059;&#1088;&#1086;&#1082;&#1080;%2020.07%20&#1043;&#1050;\10.mp3" TargetMode="Externa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NGENER\Desktop\&#1059;&#1088;&#1086;&#1082;&#1080;%2020.07%20&#1043;&#1050;\2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_RxndlVKDc" TargetMode="Externa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NGENER\Desktop\&#1059;&#1088;&#1086;&#1082;&#1080;%2020.07%20&#1043;&#1050;\3.mp3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INGENER\Desktop\&#1059;&#1088;&#1086;&#1082;&#1080;%2020.07%20&#1043;&#1050;\4.mp3" TargetMode="External"/><Relationship Id="rId1" Type="http://schemas.openxmlformats.org/officeDocument/2006/relationships/tags" Target="../tags/tag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NGENER\Desktop\&#1059;&#1088;&#1086;&#1082;&#1080;%2020.07%20&#1043;&#1050;\5.mp3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NGENER\Desktop\&#1059;&#1088;&#1086;&#1082;&#1080;%2020.07%20&#1043;&#1050;\6.mp3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NGENER\Desktop\&#1059;&#1088;&#1086;&#1082;&#1080;%2020.07%20&#1043;&#1050;\7.mp3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INGENER\Desktop\&#1059;&#1088;&#1086;&#1082;&#1080;%2020.07%20&#1043;&#1050;\8.mp3" TargetMode="Externa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C:\Users\INGENER\Desktop\&#1059;&#1088;&#1086;&#1082;&#1080;%2020.07%20&#1043;&#1050;\9.mp3" TargetMode="Externa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92697"/>
            <a:ext cx="7772400" cy="1296144"/>
          </a:xfrm>
        </p:spPr>
        <p:txBody>
          <a:bodyPr/>
          <a:lstStyle/>
          <a:p>
            <a:r>
              <a:rPr lang="ru-RU" dirty="0" smtClean="0"/>
              <a:t>Тема: Угол.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44827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Цели обучения</a:t>
            </a:r>
            <a:r>
              <a:rPr lang="ru-RU" sz="3600" dirty="0" smtClean="0"/>
              <a:t>:5.3.3.2 </a:t>
            </a:r>
            <a:r>
              <a:rPr lang="ru-RU" sz="3600" dirty="0"/>
              <a:t>строить углы с заданной градусной мерой с помощью транспортира</a:t>
            </a:r>
          </a:p>
        </p:txBody>
      </p:sp>
      <p:pic>
        <p:nvPicPr>
          <p:cNvPr id="5" name="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748464" y="6453336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02981387"/>
      </p:ext>
    </p:extLst>
  </p:cSld>
  <p:clrMapOvr>
    <a:masterClrMapping/>
  </p:clrMapOvr>
  <p:transition advTm="151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6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admin\Desktop\img_user_file_53b1b8af76311_14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4664"/>
            <a:ext cx="8064896" cy="597666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10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453336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7191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23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281339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Теперь я знаю алгоритм 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построения угла.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Теперь я умею строить с помощью транспортира угол заданной градусной мерой.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Рефлексия</a:t>
            </a:r>
            <a:endParaRPr lang="ru-RU" sz="5400" dirty="0"/>
          </a:p>
        </p:txBody>
      </p:sp>
    </p:spTree>
    <p:extLst>
      <p:ext uri="{BB962C8B-B14F-4D97-AF65-F5344CB8AC3E}">
        <p14:creationId xmlns="" xmlns:p14="http://schemas.microsoft.com/office/powerpoint/2010/main" val="245599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Транспортир (фр. «переношу» ) — инструмент для построения и измерения углов. Транспортир состоит из линейки (прямолинейной шкалы) и полукруга (угломерной шкалы) , разделённого на градусы от 0 до 180°. В некоторых моделях — от 0 до 360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°.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Транспортир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4365104"/>
            <a:ext cx="3649588" cy="2016224"/>
          </a:xfrm>
          <a:prstGeom prst="rect">
            <a:avLst/>
          </a:prstGeom>
        </p:spPr>
      </p:pic>
      <p:pic>
        <p:nvPicPr>
          <p:cNvPr id="6" name="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381328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49633731"/>
      </p:ext>
    </p:extLst>
  </p:cSld>
  <p:clrMapOvr>
    <a:masterClrMapping/>
  </p:clrMapOvr>
  <p:transition advTm="243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19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916832"/>
            <a:ext cx="7408333" cy="4209331"/>
          </a:xfrm>
        </p:spPr>
        <p:txBody>
          <a:bodyPr>
            <a:normAutofit fontScale="92500"/>
          </a:bodyPr>
          <a:lstStyle/>
          <a:p>
            <a:pPr lvl="0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Посмотрите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видео «Как построить угол?» по ссылке </a:t>
            </a:r>
            <a:r>
              <a:rPr lang="ru-RU" sz="3600" u="sng" dirty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ru-RU" sz="36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www.youtube.com/watch?v=s_RxndlVKDc</a:t>
            </a:r>
            <a:r>
              <a:rPr lang="ru-RU" sz="3600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 сравните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свой алгоритм. Если есть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необходимость исправьте. </a:t>
            </a:r>
          </a:p>
          <a:p>
            <a:r>
              <a:rPr lang="ru-RU" sz="3600" b="1" dirty="0"/>
              <a:t>Критерии оценивания:</a:t>
            </a:r>
            <a:endParaRPr lang="ru-RU" sz="3600" dirty="0"/>
          </a:p>
          <a:p>
            <a:r>
              <a:rPr lang="ru-RU" sz="3600" dirty="0"/>
              <a:t>- знает алгоритм построения угла.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453336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7138180"/>
      </p:ext>
    </p:extLst>
  </p:cSld>
  <p:clrMapOvr>
    <a:masterClrMapping/>
  </p:clrMapOvr>
  <p:transition advTm="1507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5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>
            <a:normAutofit/>
          </a:bodyPr>
          <a:lstStyle/>
          <a:p>
            <a:r>
              <a:rPr lang="ru-RU" b="1" u="sng" dirty="0" smtClean="0"/>
              <a:t>Алгоритм  построения   углов</a:t>
            </a:r>
            <a:r>
              <a:rPr lang="ru-RU" b="1" u="sng" dirty="0"/>
              <a:t>.</a:t>
            </a:r>
            <a:endParaRPr lang="ru-RU" dirty="0"/>
          </a:p>
          <a:p>
            <a:r>
              <a:rPr lang="ru-RU" sz="2800" dirty="0"/>
              <a:t>Алгоритм будем исследовать на конкретном </a:t>
            </a:r>
            <a:r>
              <a:rPr lang="ru-RU" sz="2800" b="1" i="1" dirty="0"/>
              <a:t>примере</a:t>
            </a:r>
            <a:r>
              <a:rPr lang="ru-RU" sz="2800" dirty="0"/>
              <a:t>: построить угол МКN равный 110°.</a:t>
            </a:r>
          </a:p>
          <a:p>
            <a:r>
              <a:rPr lang="ru-RU" sz="2800" dirty="0"/>
              <a:t>1.     </a:t>
            </a:r>
            <a:r>
              <a:rPr lang="ru-RU" sz="2800" b="1" i="1" dirty="0"/>
              <a:t>Отметим произвольную точку и обозначим её буквой К</a:t>
            </a:r>
            <a:r>
              <a:rPr lang="ru-RU" sz="2800" dirty="0"/>
              <a:t>.</a:t>
            </a:r>
          </a:p>
          <a:p>
            <a:r>
              <a:rPr lang="ru-RU" sz="2800" dirty="0"/>
              <a:t>2.  </a:t>
            </a:r>
            <a:r>
              <a:rPr lang="ru-RU" sz="2800" b="1" i="1" dirty="0"/>
              <a:t>Начертим луч с началом в точке А и на нём отметим произвольную точку М. Получили луч КМ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b="1" i="1" dirty="0"/>
              <a:t>Пример оформления решения в тетради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4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453336"/>
            <a:ext cx="304800" cy="304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191756249"/>
      </p:ext>
    </p:extLst>
  </p:cSld>
  <p:clrMapOvr>
    <a:masterClrMapping/>
  </p:clrMapOvr>
  <p:transition advTm="3921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3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/>
          <a:lstStyle/>
          <a:p>
            <a:r>
              <a:rPr lang="ru-RU" dirty="0"/>
              <a:t>3.     </a:t>
            </a:r>
            <a:r>
              <a:rPr lang="ru-RU" sz="3200" b="1" i="1" dirty="0"/>
              <a:t>Наложим транспортир так, чтобы центр его совпал с точкой К, а луч КМ прошёл через начало отсчёта на шкале</a:t>
            </a:r>
            <a:r>
              <a:rPr lang="ru-RU" sz="3200" dirty="0"/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s://fsd.videouroki.net/products/conspekty/math5/43-izmierieniie-ughlov-transportir.files/image012.jpg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789040"/>
            <a:ext cx="5688632" cy="2160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453336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73715844"/>
      </p:ext>
    </p:extLst>
  </p:cSld>
  <p:clrMapOvr>
    <a:masterClrMapping/>
  </p:clrMapOvr>
  <p:transition advTm="1553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2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0091" y="1772816"/>
            <a:ext cx="7408333" cy="4353347"/>
          </a:xfrm>
        </p:spPr>
        <p:txBody>
          <a:bodyPr/>
          <a:lstStyle/>
          <a:p>
            <a:r>
              <a:rPr lang="ru-RU" dirty="0"/>
              <a:t>4.   </a:t>
            </a:r>
            <a:r>
              <a:rPr lang="ru-RU" sz="2800" dirty="0"/>
              <a:t>  </a:t>
            </a:r>
            <a:r>
              <a:rPr lang="ru-RU" sz="2800" b="1" i="1" dirty="0"/>
              <a:t>На этой же шкале транспортира найдём штрих, который соответствует 110°. Отметим на чертеже точку N против штриха с отметкой 110°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s://fsd.videouroki.net/products/conspekty/math5/43-izmierieniie-ughlov-transportir.files/image013.jpg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717032"/>
            <a:ext cx="4824535" cy="2448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6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04448" y="6381328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19991978"/>
      </p:ext>
    </p:extLst>
  </p:cSld>
  <p:clrMapOvr>
    <a:masterClrMapping/>
  </p:clrMapOvr>
  <p:transition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62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412776"/>
            <a:ext cx="7408333" cy="4713387"/>
          </a:xfrm>
        </p:spPr>
        <p:txBody>
          <a:bodyPr/>
          <a:lstStyle/>
          <a:p>
            <a:r>
              <a:rPr lang="ru-RU" dirty="0"/>
              <a:t>5.     </a:t>
            </a:r>
            <a:r>
              <a:rPr lang="ru-RU" sz="3200" b="1" i="1" dirty="0"/>
              <a:t>Проведём луч КN. Построенный нами угол МКN и есть искомый</a:t>
            </a:r>
            <a:r>
              <a:rPr lang="ru-RU" sz="3200" dirty="0"/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s://fsd.videouroki.net/products/conspekty/math5/43-izmierieniie-ughlov-transportir.files/image014.jpg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890837"/>
            <a:ext cx="5832648" cy="269840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7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381328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177851"/>
      </p:ext>
    </p:extLst>
  </p:cSld>
  <p:clrMapOvr>
    <a:masterClrMapping/>
  </p:clrMapOvr>
  <p:transition advTm="1007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71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/>
          <a:lstStyle/>
          <a:p>
            <a:r>
              <a:rPr lang="ru-RU" sz="4400" dirty="0"/>
              <a:t>6.     </a:t>
            </a:r>
            <a:r>
              <a:rPr lang="ru-RU" sz="4400" b="1" i="1" dirty="0" smtClean="0"/>
              <a:t>Запишем </a:t>
            </a:r>
            <a:r>
              <a:rPr lang="ru-RU" sz="4400" b="1" i="1" dirty="0"/>
              <a:t> МКN = 110°</a:t>
            </a:r>
            <a:r>
              <a:rPr lang="ru-RU" sz="4400" dirty="0"/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s://fsd.videouroki.net/products/conspekty/math5/43-izmierieniie-ughlov-transportir.files/image016.jpg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890837"/>
            <a:ext cx="5976663" cy="291442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381328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468158945"/>
      </p:ext>
    </p:extLst>
  </p:cSld>
  <p:clrMapOvr>
    <a:masterClrMapping/>
  </p:clrMapOvr>
  <p:transition advTm="865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17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Постройте 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с помощью транспортира угол: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75°,120°,150°.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Критерии оценивания: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строит с помощью транспортира острый угол;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строит с помощью транспортира тупой угол.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pic>
        <p:nvPicPr>
          <p:cNvPr id="4" name="9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4" cstate="print"/>
          <a:stretch>
            <a:fillRect/>
          </a:stretch>
        </p:blipFill>
        <p:spPr>
          <a:xfrm>
            <a:off x="8676456" y="6381328"/>
            <a:ext cx="304800" cy="3048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="" xmlns:p14="http://schemas.microsoft.com/office/powerpoint/2010/main" val="612308692"/>
      </p:ext>
    </p:extLst>
  </p:cSld>
  <p:clrMapOvr>
    <a:masterClrMapping/>
  </p:clrMapOvr>
  <p:transition advTm="3703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2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5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2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166</TotalTime>
  <Words>170</Words>
  <Application>Microsoft Office PowerPoint</Application>
  <PresentationFormat>Экран (4:3)</PresentationFormat>
  <Paragraphs>25</Paragraphs>
  <Slides>11</Slides>
  <Notes>0</Notes>
  <HiddenSlides>0</HiddenSlides>
  <MMClips>10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Волна</vt:lpstr>
      <vt:lpstr>Тема: Угол.</vt:lpstr>
      <vt:lpstr>Транспортир</vt:lpstr>
      <vt:lpstr>Слайд 3</vt:lpstr>
      <vt:lpstr>Пример оформления решения в тетради </vt:lpstr>
      <vt:lpstr>Слайд 5</vt:lpstr>
      <vt:lpstr>Слайд 6</vt:lpstr>
      <vt:lpstr>Слайд 7</vt:lpstr>
      <vt:lpstr>Слайд 8</vt:lpstr>
      <vt:lpstr>Задание 2</vt:lpstr>
      <vt:lpstr>Слайд 10</vt:lpstr>
      <vt:lpstr>Рефлексия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Угол.</dc:title>
  <dc:creator>admin</dc:creator>
  <cp:lastModifiedBy>INGENER</cp:lastModifiedBy>
  <cp:revision>11</cp:revision>
  <dcterms:created xsi:type="dcterms:W3CDTF">2020-07-19T11:47:06Z</dcterms:created>
  <dcterms:modified xsi:type="dcterms:W3CDTF">2020-07-20T05:56:38Z</dcterms:modified>
</cp:coreProperties>
</file>