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02" y="-3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6E95A2D4-612C-40FC-8CFB-6B19B3EA248A}" type="datetimeFigureOut">
              <a:rPr lang="ru-RU" smtClean="0"/>
              <a:t>12.05.2020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480310A8-A2DB-475F-912E-A2457D9DA14D}"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E95A2D4-612C-40FC-8CFB-6B19B3EA248A}" type="datetimeFigureOut">
              <a:rPr lang="ru-RU" smtClean="0"/>
              <a:t>12.05.2020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0310A8-A2DB-475F-912E-A2457D9DA14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E95A2D4-612C-40FC-8CFB-6B19B3EA248A}" type="datetimeFigureOut">
              <a:rPr lang="ru-RU" smtClean="0"/>
              <a:t>12.05.2020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0310A8-A2DB-475F-912E-A2457D9DA14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6E95A2D4-612C-40FC-8CFB-6B19B3EA248A}" type="datetimeFigureOut">
              <a:rPr lang="ru-RU" smtClean="0"/>
              <a:t>12.05.2020</a:t>
            </a:fld>
            <a:endParaRPr lang="ru-RU"/>
          </a:p>
        </p:txBody>
      </p:sp>
      <p:sp>
        <p:nvSpPr>
          <p:cNvPr id="9" name="Номер слайда 8"/>
          <p:cNvSpPr>
            <a:spLocks noGrp="1"/>
          </p:cNvSpPr>
          <p:nvPr>
            <p:ph type="sldNum" sz="quarter" idx="15"/>
          </p:nvPr>
        </p:nvSpPr>
        <p:spPr/>
        <p:txBody>
          <a:bodyPr rtlCol="0"/>
          <a:lstStyle/>
          <a:p>
            <a:fld id="{480310A8-A2DB-475F-912E-A2457D9DA14D}"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6E95A2D4-612C-40FC-8CFB-6B19B3EA248A}" type="datetimeFigureOut">
              <a:rPr lang="ru-RU" smtClean="0"/>
              <a:t>12.05.2020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480310A8-A2DB-475F-912E-A2457D9DA14D}"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6E95A2D4-612C-40FC-8CFB-6B19B3EA248A}" type="datetimeFigureOut">
              <a:rPr lang="ru-RU" smtClean="0"/>
              <a:t>12.05.2020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0310A8-A2DB-475F-912E-A2457D9DA14D}"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6E95A2D4-612C-40FC-8CFB-6B19B3EA248A}" type="datetimeFigureOut">
              <a:rPr lang="ru-RU" smtClean="0"/>
              <a:t>12.05.2020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80310A8-A2DB-475F-912E-A2457D9DA14D}"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6E95A2D4-612C-40FC-8CFB-6B19B3EA248A}" type="datetimeFigureOut">
              <a:rPr lang="ru-RU" smtClean="0"/>
              <a:t>12.05.2020</a:t>
            </a:fld>
            <a:endParaRPr lang="ru-RU"/>
          </a:p>
        </p:txBody>
      </p:sp>
      <p:sp>
        <p:nvSpPr>
          <p:cNvPr id="7" name="Номер слайда 6"/>
          <p:cNvSpPr>
            <a:spLocks noGrp="1"/>
          </p:cNvSpPr>
          <p:nvPr>
            <p:ph type="sldNum" sz="quarter" idx="11"/>
          </p:nvPr>
        </p:nvSpPr>
        <p:spPr/>
        <p:txBody>
          <a:bodyPr rtlCol="0"/>
          <a:lstStyle/>
          <a:p>
            <a:fld id="{480310A8-A2DB-475F-912E-A2457D9DA14D}"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95A2D4-612C-40FC-8CFB-6B19B3EA248A}" type="datetimeFigureOut">
              <a:rPr lang="ru-RU" smtClean="0"/>
              <a:t>12.05.2020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80310A8-A2DB-475F-912E-A2457D9DA14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6E95A2D4-612C-40FC-8CFB-6B19B3EA248A}" type="datetimeFigureOut">
              <a:rPr lang="ru-RU" smtClean="0"/>
              <a:t>12.05.2020</a:t>
            </a:fld>
            <a:endParaRPr lang="ru-RU"/>
          </a:p>
        </p:txBody>
      </p:sp>
      <p:sp>
        <p:nvSpPr>
          <p:cNvPr id="22" name="Номер слайда 21"/>
          <p:cNvSpPr>
            <a:spLocks noGrp="1"/>
          </p:cNvSpPr>
          <p:nvPr>
            <p:ph type="sldNum" sz="quarter" idx="15"/>
          </p:nvPr>
        </p:nvSpPr>
        <p:spPr/>
        <p:txBody>
          <a:bodyPr rtlCol="0"/>
          <a:lstStyle/>
          <a:p>
            <a:fld id="{480310A8-A2DB-475F-912E-A2457D9DA14D}"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6E95A2D4-612C-40FC-8CFB-6B19B3EA248A}" type="datetimeFigureOut">
              <a:rPr lang="ru-RU" smtClean="0"/>
              <a:t>12.05.2020</a:t>
            </a:fld>
            <a:endParaRPr lang="ru-RU"/>
          </a:p>
        </p:txBody>
      </p:sp>
      <p:sp>
        <p:nvSpPr>
          <p:cNvPr id="18" name="Номер слайда 17"/>
          <p:cNvSpPr>
            <a:spLocks noGrp="1"/>
          </p:cNvSpPr>
          <p:nvPr>
            <p:ph type="sldNum" sz="quarter" idx="11"/>
          </p:nvPr>
        </p:nvSpPr>
        <p:spPr/>
        <p:txBody>
          <a:bodyPr rtlCol="0"/>
          <a:lstStyle/>
          <a:p>
            <a:fld id="{480310A8-A2DB-475F-912E-A2457D9DA14D}"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E95A2D4-612C-40FC-8CFB-6B19B3EA248A}" type="datetimeFigureOut">
              <a:rPr lang="ru-RU" smtClean="0"/>
              <a:t>12.05.2020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80310A8-A2DB-475F-912E-A2457D9DA14D}"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0"/>
            <a:ext cx="7772400" cy="1268760"/>
          </a:xfrm>
        </p:spPr>
        <p:txBody>
          <a:bodyPr>
            <a:normAutofit/>
          </a:bodyPr>
          <a:lstStyle/>
          <a:p>
            <a:r>
              <a:rPr lang="kk-KZ" sz="6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Әлеуметтік желі</a:t>
            </a:r>
            <a:endParaRPr lang="ru-RU" sz="6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Подзаголовок 2"/>
          <p:cNvSpPr>
            <a:spLocks noGrp="1"/>
          </p:cNvSpPr>
          <p:nvPr>
            <p:ph type="subTitle" idx="1"/>
          </p:nvPr>
        </p:nvSpPr>
        <p:spPr>
          <a:xfrm>
            <a:off x="611560" y="1700808"/>
            <a:ext cx="7992888" cy="4680520"/>
          </a:xfrm>
        </p:spPr>
        <p:txBody>
          <a:bodyPr/>
          <a:lstStyle/>
          <a:p>
            <a:endParaRPr lang="ru-RU" dirty="0"/>
          </a:p>
        </p:txBody>
      </p:sp>
      <p:pic>
        <p:nvPicPr>
          <p:cNvPr id="5" name="Рисунок 4" descr="unnamed.jpg"/>
          <p:cNvPicPr>
            <a:picLocks noChangeAspect="1"/>
          </p:cNvPicPr>
          <p:nvPr/>
        </p:nvPicPr>
        <p:blipFill>
          <a:blip r:embed="rId2" cstate="print"/>
          <a:stretch>
            <a:fillRect/>
          </a:stretch>
        </p:blipFill>
        <p:spPr>
          <a:xfrm>
            <a:off x="395536" y="1556792"/>
            <a:ext cx="8496944" cy="489654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3730426"/>
          </a:xfrm>
        </p:spPr>
        <p:txBody>
          <a:bodyPr>
            <a:normAutofit fontScale="90000"/>
          </a:bodyPr>
          <a:lstStyle/>
          <a:p>
            <a:r>
              <a:rPr lang="kk-KZ" b="1" dirty="0" smtClean="0"/>
              <a:t>Ә</a:t>
            </a:r>
            <a:r>
              <a:rPr lang="ru-RU" b="1" dirty="0" err="1" smtClean="0"/>
              <a:t>леуметтік</a:t>
            </a:r>
            <a:r>
              <a:rPr lang="ru-RU" b="1" dirty="0" smtClean="0"/>
              <a:t> </a:t>
            </a:r>
            <a:r>
              <a:rPr lang="ru-RU" b="1" dirty="0" err="1" smtClean="0"/>
              <a:t>желілер</a:t>
            </a:r>
            <a:r>
              <a:rPr lang="ru-RU" dirty="0" err="1" smtClean="0"/>
              <a:t>-бұл:</a:t>
            </a:r>
            <a:r>
              <a:rPr lang="ru-RU" dirty="0" smtClean="0"/>
              <a:t/>
            </a:r>
            <a:br>
              <a:rPr lang="ru-RU" dirty="0" smtClean="0"/>
            </a:br>
            <a:r>
              <a:rPr lang="ru-RU" sz="2200" dirty="0" err="1" smtClean="0"/>
              <a:t>Қызықты және пайдалы</a:t>
            </a:r>
            <a:r>
              <a:rPr lang="ru-RU" sz="2200" dirty="0" smtClean="0"/>
              <a:t> </a:t>
            </a:r>
            <a:r>
              <a:rPr lang="ru-RU" sz="2200" dirty="0" err="1" smtClean="0"/>
              <a:t>ақпараттың бірегей</a:t>
            </a:r>
            <a:r>
              <a:rPr lang="ru-RU" sz="2200" dirty="0" smtClean="0"/>
              <a:t> </a:t>
            </a:r>
            <a:r>
              <a:rPr lang="ru-RU" sz="2200" dirty="0" err="1" smtClean="0"/>
              <a:t>ағыны.</a:t>
            </a:r>
            <a:r>
              <a:rPr lang="ru-RU" sz="2200" dirty="0" smtClean="0"/>
              <a:t> </a:t>
            </a:r>
            <a:r>
              <a:rPr lang="ru-RU" sz="2200" dirty="0" err="1" smtClean="0"/>
              <a:t>Әр түрлі білім</a:t>
            </a:r>
            <a:r>
              <a:rPr lang="ru-RU" sz="2200" dirty="0" smtClean="0"/>
              <a:t> беру </a:t>
            </a:r>
            <a:r>
              <a:rPr lang="ru-RU" sz="2200" dirty="0" err="1" smtClean="0"/>
              <a:t>жобаларының сайттары</a:t>
            </a:r>
            <a:r>
              <a:rPr lang="ru-RU" sz="2200" dirty="0" smtClean="0"/>
              <a:t>, </a:t>
            </a:r>
            <a:r>
              <a:rPr lang="ru-RU" sz="2200" dirty="0" err="1" smtClean="0"/>
              <a:t>пәндерді тереңдетіп оқытуға арналған топтар</a:t>
            </a:r>
            <a:r>
              <a:rPr lang="ru-RU" sz="2200" dirty="0" smtClean="0"/>
              <a:t>, </a:t>
            </a:r>
            <a:r>
              <a:rPr lang="ru-RU" sz="2200" dirty="0" err="1" smtClean="0"/>
              <a:t>аудиокітаптар</a:t>
            </a:r>
            <a:r>
              <a:rPr lang="ru-RU" sz="2200" dirty="0" smtClean="0"/>
              <a:t> мен </a:t>
            </a:r>
            <a:r>
              <a:rPr lang="ru-RU" sz="2200" dirty="0" err="1" smtClean="0"/>
              <a:t>шет</a:t>
            </a:r>
            <a:r>
              <a:rPr lang="ru-RU" sz="2200" dirty="0" smtClean="0"/>
              <a:t> </a:t>
            </a:r>
            <a:r>
              <a:rPr lang="ru-RU" sz="2200" dirty="0" err="1" smtClean="0"/>
              <a:t>тілдерінде</a:t>
            </a:r>
            <a:r>
              <a:rPr lang="ru-RU" sz="2200" dirty="0" smtClean="0"/>
              <a:t> </a:t>
            </a:r>
            <a:r>
              <a:rPr lang="ru-RU" sz="2200" dirty="0" err="1" smtClean="0"/>
              <a:t>анық айтылатын</a:t>
            </a:r>
            <a:r>
              <a:rPr lang="ru-RU" sz="2200" dirty="0" smtClean="0"/>
              <a:t> </a:t>
            </a:r>
            <a:r>
              <a:rPr lang="ru-RU" sz="2200" dirty="0" err="1" smtClean="0"/>
              <a:t>және сауатты</a:t>
            </a:r>
            <a:r>
              <a:rPr lang="ru-RU" sz="2200" dirty="0" smtClean="0"/>
              <a:t> </a:t>
            </a:r>
            <a:r>
              <a:rPr lang="ru-RU" sz="2200" dirty="0" err="1" smtClean="0"/>
              <a:t>сөйлей алатын</a:t>
            </a:r>
            <a:r>
              <a:rPr lang="ru-RU" sz="2200" dirty="0" smtClean="0"/>
              <a:t> </a:t>
            </a:r>
            <a:r>
              <a:rPr lang="ru-RU" sz="2200" dirty="0" err="1" smtClean="0"/>
              <a:t>жазбалар</a:t>
            </a:r>
            <a:r>
              <a:rPr lang="ru-RU" sz="2200" dirty="0" smtClean="0"/>
              <a:t> </a:t>
            </a:r>
            <a:r>
              <a:rPr lang="ru-RU" sz="2200" dirty="0" err="1" smtClean="0"/>
              <a:t>кітапханалары</a:t>
            </a:r>
            <a:r>
              <a:rPr lang="ru-RU" sz="2200" dirty="0" smtClean="0"/>
              <a:t>;</a:t>
            </a:r>
            <a:br>
              <a:rPr lang="ru-RU" sz="2200" dirty="0" smtClean="0"/>
            </a:br>
            <a:r>
              <a:rPr lang="ru-RU" sz="2200" dirty="0" err="1" smtClean="0"/>
              <a:t>Пәтерден шықпай</a:t>
            </a:r>
            <a:r>
              <a:rPr lang="ru-RU" sz="2200" dirty="0" smtClean="0"/>
              <a:t>, </a:t>
            </a:r>
            <a:r>
              <a:rPr lang="ru-RU" sz="2200" dirty="0" err="1" smtClean="0"/>
              <a:t>бүкіл әлеммен қарым-қатынас жасау</a:t>
            </a:r>
            <a:r>
              <a:rPr lang="ru-RU" sz="2200" dirty="0" smtClean="0"/>
              <a:t>. </a:t>
            </a:r>
            <a:r>
              <a:rPr lang="ru-RU" sz="2200" dirty="0" err="1" smtClean="0"/>
              <a:t>Әлеуметтік желілердің көмегімен достар</a:t>
            </a:r>
            <a:r>
              <a:rPr lang="ru-RU" sz="2200" dirty="0" smtClean="0"/>
              <a:t> мен </a:t>
            </a:r>
            <a:r>
              <a:rPr lang="ru-RU" sz="2200" dirty="0" err="1" smtClean="0"/>
              <a:t>пікірлестерді</a:t>
            </a:r>
            <a:r>
              <a:rPr lang="ru-RU" sz="2200" dirty="0" smtClean="0"/>
              <a:t> табу </a:t>
            </a:r>
            <a:r>
              <a:rPr lang="ru-RU" sz="2200" dirty="0" err="1" smtClean="0"/>
              <a:t>оңай</a:t>
            </a:r>
            <a:r>
              <a:rPr lang="ru-RU" sz="2200" dirty="0" smtClean="0"/>
              <a:t>. Музыка, </a:t>
            </a:r>
            <a:r>
              <a:rPr lang="ru-RU" sz="2200" dirty="0" err="1" smtClean="0"/>
              <a:t>өнер, </a:t>
            </a:r>
            <a:r>
              <a:rPr lang="ru-RU" sz="2200" dirty="0" smtClean="0"/>
              <a:t>спорт, </a:t>
            </a:r>
            <a:r>
              <a:rPr lang="ru-RU" sz="2200" dirty="0" err="1" smtClean="0"/>
              <a:t>шығармашылық, ғылым тілдік</a:t>
            </a:r>
            <a:r>
              <a:rPr lang="ru-RU" sz="2200" dirty="0" smtClean="0"/>
              <a:t> </a:t>
            </a:r>
            <a:r>
              <a:rPr lang="ru-RU" sz="2200" dirty="0" err="1" smtClean="0"/>
              <a:t>тосқауылдарды біріктіреді</a:t>
            </a:r>
            <a:r>
              <a:rPr lang="ru-RU" sz="2200" dirty="0" smtClean="0"/>
              <a:t>. </a:t>
            </a:r>
            <a:r>
              <a:rPr lang="ru-RU" sz="2200" dirty="0" err="1" smtClean="0"/>
              <a:t>Әлеуметтік желілер</a:t>
            </a:r>
            <a:r>
              <a:rPr lang="ru-RU" sz="2200" dirty="0" smtClean="0"/>
              <a:t> </a:t>
            </a:r>
            <a:r>
              <a:rPr lang="ru-RU" sz="2200" dirty="0" err="1" smtClean="0"/>
              <a:t>бұған ықпал етеді</a:t>
            </a:r>
            <a:r>
              <a:rPr lang="ru-RU" sz="2200" dirty="0" smtClean="0"/>
              <a:t>.</a:t>
            </a:r>
            <a:r>
              <a:rPr lang="ru-RU" dirty="0" smtClean="0"/>
              <a:t/>
            </a:r>
            <a:br>
              <a:rPr lang="ru-RU" dirty="0" smtClean="0"/>
            </a:br>
            <a:endParaRPr lang="ru-RU" dirty="0"/>
          </a:p>
        </p:txBody>
      </p:sp>
      <p:pic>
        <p:nvPicPr>
          <p:cNvPr id="5" name="Рисунок 4" descr="images (1).jfif"/>
          <p:cNvPicPr>
            <a:picLocks noChangeAspect="1"/>
          </p:cNvPicPr>
          <p:nvPr/>
        </p:nvPicPr>
        <p:blipFill>
          <a:blip r:embed="rId2" cstate="print"/>
          <a:stretch>
            <a:fillRect/>
          </a:stretch>
        </p:blipFill>
        <p:spPr>
          <a:xfrm>
            <a:off x="251520" y="3645024"/>
            <a:ext cx="7776864" cy="309634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7848872" cy="3717032"/>
          </a:xfrm>
        </p:spPr>
        <p:txBody>
          <a:bodyPr>
            <a:normAutofit/>
          </a:bodyPr>
          <a:lstStyle/>
          <a:p>
            <a:r>
              <a:rPr lang="kk-KZ" sz="1400" b="1" dirty="0" smtClean="0"/>
              <a:t>                     </a:t>
            </a:r>
            <a:r>
              <a:rPr lang="kk-KZ" sz="2400" b="1" dirty="0" smtClean="0"/>
              <a:t>Оқушыларға кеңес</a:t>
            </a:r>
            <a:r>
              <a:rPr lang="en-US" sz="2400" b="1" dirty="0" smtClean="0"/>
              <a:t>!</a:t>
            </a:r>
            <a:r>
              <a:rPr lang="ru-RU" sz="1400" dirty="0" smtClean="0"/>
              <a:t/>
            </a:r>
            <a:br>
              <a:rPr lang="ru-RU" sz="1400" dirty="0" smtClean="0"/>
            </a:br>
            <a:r>
              <a:rPr lang="kk-KZ" sz="1400" dirty="0" smtClean="0"/>
              <a:t>     </a:t>
            </a:r>
            <a:r>
              <a:rPr lang="kk-KZ" sz="1800" dirty="0" smtClean="0">
                <a:latin typeface="Times New Roman" pitchFamily="18" charset="0"/>
                <a:cs typeface="Times New Roman" pitchFamily="18" charset="0"/>
              </a:rPr>
              <a:t>Бәрімізге белгілі әлеуметтік желінің пайдалы жақтары ғана емес,зиянды жақтары да бар.Сол зиянды жақтарынан қорғану керек!</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Зиянды немесе пайдасыз ақпаратпен шұғылданбау!</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kk-KZ" sz="1800" b="1" dirty="0" smtClean="0">
                <a:latin typeface="Times New Roman" pitchFamily="18" charset="0"/>
                <a:cs typeface="Times New Roman" pitchFamily="18" charset="0"/>
              </a:rPr>
              <a:t>     Пайдасы туралы</a:t>
            </a:r>
            <a:r>
              <a:rPr lang="kk-KZ" sz="1800" dirty="0" smtClean="0">
                <a:latin typeface="Times New Roman" pitchFamily="18" charset="0"/>
                <a:cs typeface="Times New Roman" pitchFamily="18" charset="0"/>
              </a:rPr>
              <a:t> айтар болсақ, уақытты тиімді пайдаланып әлеуметтік желілерінен түрлі мәліметтер алуға болады. Қашықтықтан оқытудың да мүмкіндігі бар. Ал енді </a:t>
            </a:r>
            <a:r>
              <a:rPr lang="kk-KZ" sz="1800" b="1" dirty="0" smtClean="0">
                <a:latin typeface="Times New Roman" pitchFamily="18" charset="0"/>
                <a:cs typeface="Times New Roman" pitchFamily="18" charset="0"/>
              </a:rPr>
              <a:t>зиянды жағына</a:t>
            </a:r>
            <a:r>
              <a:rPr lang="kk-KZ" sz="1800" dirty="0" smtClean="0">
                <a:latin typeface="Times New Roman" pitchFamily="18" charset="0"/>
                <a:cs typeface="Times New Roman" pitchFamily="18" charset="0"/>
              </a:rPr>
              <a:t> тоқталар болсақ, бала денсаулығына, психологиясына кері әсері де аз емес. Солардан сақтану қажет</a:t>
            </a:r>
            <a:r>
              <a:rPr lang="en-US" sz="1800" dirty="0" smtClean="0">
                <a:latin typeface="Times New Roman" pitchFamily="18" charset="0"/>
                <a:cs typeface="Times New Roman" pitchFamily="18" charset="0"/>
              </a:rPr>
              <a:t>!</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Әлеуметтік желіде белгілі бір уақытта ғана отыру!</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Берілген</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тақырып</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бойынша</a:t>
            </a:r>
            <a:r>
              <a:rPr lang="en-US" sz="1800"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ғана мәліметтермен,зерттеулермен танысу!</a:t>
            </a:r>
            <a:r>
              <a:rPr lang="ru-RU" sz="1400" dirty="0" smtClean="0"/>
              <a:t/>
            </a:r>
            <a:br>
              <a:rPr lang="ru-RU" sz="1400" dirty="0" smtClean="0"/>
            </a:br>
            <a:endParaRPr lang="ru-RU" sz="1400" dirty="0"/>
          </a:p>
        </p:txBody>
      </p:sp>
      <p:pic>
        <p:nvPicPr>
          <p:cNvPr id="4" name="Содержимое 3" descr="images.jfif"/>
          <p:cNvPicPr>
            <a:picLocks noGrp="1" noChangeAspect="1"/>
          </p:cNvPicPr>
          <p:nvPr>
            <p:ph sz="quarter" idx="1"/>
          </p:nvPr>
        </p:nvPicPr>
        <p:blipFill>
          <a:blip r:embed="rId2" cstate="print"/>
          <a:stretch>
            <a:fillRect/>
          </a:stretch>
        </p:blipFill>
        <p:spPr>
          <a:xfrm>
            <a:off x="755576" y="3861048"/>
            <a:ext cx="3744416" cy="2880320"/>
          </a:xfrm>
        </p:spPr>
      </p:pic>
      <p:pic>
        <p:nvPicPr>
          <p:cNvPr id="5" name="Рисунок 4" descr="Без названия.jfif"/>
          <p:cNvPicPr>
            <a:picLocks noChangeAspect="1"/>
          </p:cNvPicPr>
          <p:nvPr/>
        </p:nvPicPr>
        <p:blipFill>
          <a:blip r:embed="rId3" cstate="print"/>
          <a:stretch>
            <a:fillRect/>
          </a:stretch>
        </p:blipFill>
        <p:spPr>
          <a:xfrm>
            <a:off x="4572000" y="3861048"/>
            <a:ext cx="3456384" cy="288032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3586410"/>
          </a:xfrm>
        </p:spPr>
        <p:txBody>
          <a:bodyPr>
            <a:normAutofit fontScale="90000"/>
          </a:bodyPr>
          <a:lstStyle/>
          <a:p>
            <a:r>
              <a:rPr lang="kk-KZ" b="1" dirty="0" smtClean="0"/>
              <a:t>Пайдалы жақтары</a:t>
            </a:r>
            <a:r>
              <a:rPr lang="ru-RU" dirty="0" smtClean="0"/>
              <a:t/>
            </a:r>
            <a:br>
              <a:rPr lang="ru-RU" dirty="0" smtClean="0"/>
            </a:br>
            <a:r>
              <a:rPr lang="kk-KZ" dirty="0" smtClean="0"/>
              <a:t> </a:t>
            </a:r>
            <a:r>
              <a:rPr lang="kk-KZ" sz="2700" dirty="0" smtClean="0"/>
              <a:t>ақпарат ала отырып, өздерінің әлеуметтік желі туралы білімдерін арттырады.</a:t>
            </a:r>
            <a:r>
              <a:rPr lang="ru-RU" sz="2700" dirty="0" smtClean="0"/>
              <a:t/>
            </a:r>
            <a:br>
              <a:rPr lang="ru-RU" sz="2700" dirty="0" smtClean="0"/>
            </a:br>
            <a:r>
              <a:rPr lang="kk-KZ" sz="2700" dirty="0" smtClean="0"/>
              <a:t> өз ойларын жетік меңгерте алады.</a:t>
            </a:r>
            <a:r>
              <a:rPr lang="ru-RU" sz="2700" dirty="0" smtClean="0"/>
              <a:t/>
            </a:r>
            <a:br>
              <a:rPr lang="ru-RU" sz="2700" dirty="0" smtClean="0"/>
            </a:br>
            <a:r>
              <a:rPr lang="ru-RU" sz="2700" dirty="0" smtClean="0"/>
              <a:t> </a:t>
            </a:r>
            <a:r>
              <a:rPr lang="kk-KZ" sz="2700" dirty="0" smtClean="0"/>
              <a:t>әлеуметтік желідегі пайдалы топтармен таныстыра отырып, олармен қалай байланысу жолдарын көрсете алады</a:t>
            </a:r>
            <a:r>
              <a:rPr lang="kk-KZ" dirty="0" smtClean="0"/>
              <a:t>.</a:t>
            </a:r>
            <a:r>
              <a:rPr lang="ru-RU" dirty="0" smtClean="0"/>
              <a:t/>
            </a:r>
            <a:br>
              <a:rPr lang="ru-RU" dirty="0" smtClean="0"/>
            </a:br>
            <a:r>
              <a:rPr lang="kk-KZ" dirty="0" smtClean="0"/>
              <a:t>                                             </a:t>
            </a:r>
            <a:r>
              <a:rPr lang="ru-RU" dirty="0" smtClean="0"/>
              <a:t/>
            </a:r>
            <a:br>
              <a:rPr lang="ru-RU" dirty="0" smtClean="0"/>
            </a:br>
            <a:endParaRPr lang="ru-RU" dirty="0"/>
          </a:p>
        </p:txBody>
      </p:sp>
      <p:pic>
        <p:nvPicPr>
          <p:cNvPr id="4" name="Содержимое 3" descr="Без названия (1).jfif"/>
          <p:cNvPicPr>
            <a:picLocks noGrp="1" noChangeAspect="1"/>
          </p:cNvPicPr>
          <p:nvPr>
            <p:ph sz="quarter" idx="1"/>
          </p:nvPr>
        </p:nvPicPr>
        <p:blipFill>
          <a:blip r:embed="rId2" cstate="print"/>
          <a:stretch>
            <a:fillRect/>
          </a:stretch>
        </p:blipFill>
        <p:spPr>
          <a:xfrm>
            <a:off x="395536" y="3140968"/>
            <a:ext cx="7272808" cy="36004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930226"/>
          </a:xfrm>
        </p:spPr>
        <p:txBody>
          <a:bodyPr/>
          <a:lstStyle/>
          <a:p>
            <a:r>
              <a:rPr lang="en-US" dirty="0" smtClean="0"/>
              <a:t>        </a:t>
            </a:r>
            <a:r>
              <a:rPr lang="kk-KZ" sz="4000" dirty="0" smtClean="0"/>
              <a:t>Назарларынызға рахмет</a:t>
            </a:r>
            <a:r>
              <a:rPr lang="en-US" sz="4000" dirty="0" smtClean="0"/>
              <a:t>!!!</a:t>
            </a:r>
            <a:endParaRPr lang="ru-RU"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TotalTime>
  <Words>16</Words>
  <Application>Microsoft Office PowerPoint</Application>
  <PresentationFormat>Экран (4:3)</PresentationFormat>
  <Paragraphs>5</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Эркер</vt:lpstr>
      <vt:lpstr>Әлеуметтік желі</vt:lpstr>
      <vt:lpstr>Әлеуметтік желілер-бұл: Қызықты және пайдалы ақпараттың бірегей ағыны. Әр түрлі білім беру жобаларының сайттары, пәндерді тереңдетіп оқытуға арналған топтар, аудиокітаптар мен шет тілдерінде анық айтылатын және сауатты сөйлей алатын жазбалар кітапханалары; Пәтерден шықпай, бүкіл әлеммен қарым-қатынас жасау. Әлеуметтік желілердің көмегімен достар мен пікірлестерді табу оңай. Музыка, өнер, спорт, шығармашылық, ғылым тілдік тосқауылдарды біріктіреді. Әлеуметтік желілер бұған ықпал етеді. </vt:lpstr>
      <vt:lpstr>                     Оқушыларға кеңес!      Бәрімізге белгілі әлеуметтік желінің пайдалы жақтары ғана емес,зиянды жақтары да бар.Сол зиянды жақтарынан қорғану керек!       Зиянды немесе пайдасыз ақпаратпен шұғылданбау!      Пайдасы туралы айтар болсақ, уақытты тиімді пайдаланып әлеуметтік желілерінен түрлі мәліметтер алуға болады. Қашықтықтан оқытудың да мүмкіндігі бар. Ал енді зиянды жағына тоқталар болсақ, бала денсаулығына, психологиясына кері әсері де аз емес. Солардан сақтану қажет!       Әлеуметтік желіде белгілі бір уақытта ғана отыру!     Берілген тақырып бойынша ғана мәліметтермен,зерттеулермен танысу! </vt:lpstr>
      <vt:lpstr>Пайдалы жақтары  ақпарат ала отырып, өздерінің әлеуметтік желі туралы білімдерін арттырады.  өз ойларын жетік меңгерте алады.  әлеуметтік желідегі пайдалы топтармен таныстыра отырып, олармен қалай байланысу жолдарын көрсете алады.                                               </vt:lpstr>
      <vt:lpstr>        Назарларынызға рахмет!!!</vt:lpstr>
    </vt:vector>
  </TitlesOfParts>
  <Company>RePack by SPecialiST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Әлеуметтік желі</dc:title>
  <dc:creator>IRBIS</dc:creator>
  <cp:lastModifiedBy>1</cp:lastModifiedBy>
  <cp:revision>4</cp:revision>
  <dcterms:created xsi:type="dcterms:W3CDTF">2020-05-06T17:56:39Z</dcterms:created>
  <dcterms:modified xsi:type="dcterms:W3CDTF">2020-05-12T06:18:55Z</dcterms:modified>
</cp:coreProperties>
</file>