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2" r:id="rId4"/>
    <p:sldId id="261" r:id="rId5"/>
    <p:sldId id="256" r:id="rId6"/>
    <p:sldId id="257" r:id="rId7"/>
    <p:sldId id="260" r:id="rId8"/>
    <p:sldId id="259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r="124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6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r="12682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5346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r="12980"/>
          <a:stretch/>
        </p:blipFill>
        <p:spPr>
          <a:xfrm>
            <a:off x="0" y="0"/>
            <a:ext cx="9036496" cy="6669360"/>
          </a:xfrm>
        </p:spPr>
      </p:pic>
    </p:spTree>
    <p:extLst>
      <p:ext uri="{BB962C8B-B14F-4D97-AF65-F5344CB8AC3E}">
        <p14:creationId xmlns:p14="http://schemas.microsoft.com/office/powerpoint/2010/main" val="281751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r="12807"/>
          <a:stretch/>
        </p:blipFill>
        <p:spPr>
          <a:xfrm>
            <a:off x="-9809" y="0"/>
            <a:ext cx="9153809" cy="6669360"/>
          </a:xfrm>
        </p:spPr>
      </p:pic>
    </p:spTree>
    <p:extLst>
      <p:ext uri="{BB962C8B-B14F-4D97-AF65-F5344CB8AC3E}">
        <p14:creationId xmlns:p14="http://schemas.microsoft.com/office/powerpoint/2010/main" val="223266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t="243" r="13756" b="-243"/>
          <a:stretch/>
        </p:blipFill>
        <p:spPr>
          <a:xfrm>
            <a:off x="0" y="0"/>
            <a:ext cx="8866909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4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r="12980"/>
          <a:stretch/>
        </p:blipFill>
        <p:spPr>
          <a:xfrm>
            <a:off x="0" y="-34815"/>
            <a:ext cx="9136204" cy="6892815"/>
          </a:xfrm>
        </p:spPr>
      </p:pic>
    </p:spTree>
    <p:extLst>
      <p:ext uri="{BB962C8B-B14F-4D97-AF65-F5344CB8AC3E}">
        <p14:creationId xmlns:p14="http://schemas.microsoft.com/office/powerpoint/2010/main" val="26443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r="12980"/>
          <a:stretch/>
        </p:blipFill>
        <p:spPr>
          <a:xfrm>
            <a:off x="-23727" y="0"/>
            <a:ext cx="9167727" cy="6860384"/>
          </a:xfrm>
        </p:spPr>
      </p:pic>
    </p:spTree>
    <p:extLst>
      <p:ext uri="{BB962C8B-B14F-4D97-AF65-F5344CB8AC3E}">
        <p14:creationId xmlns:p14="http://schemas.microsoft.com/office/powerpoint/2010/main" val="271052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r="13149"/>
          <a:stretch/>
        </p:blipFill>
        <p:spPr>
          <a:xfrm>
            <a:off x="0" y="0"/>
            <a:ext cx="9144000" cy="6669360"/>
          </a:xfrm>
        </p:spPr>
      </p:pic>
    </p:spTree>
    <p:extLst>
      <p:ext uri="{BB962C8B-B14F-4D97-AF65-F5344CB8AC3E}">
        <p14:creationId xmlns:p14="http://schemas.microsoft.com/office/powerpoint/2010/main" val="201134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r="13173"/>
          <a:stretch/>
        </p:blipFill>
        <p:spPr>
          <a:xfrm>
            <a:off x="60670" y="116632"/>
            <a:ext cx="8903817" cy="6480720"/>
          </a:xfrm>
        </p:spPr>
      </p:pic>
    </p:spTree>
    <p:extLst>
      <p:ext uri="{BB962C8B-B14F-4D97-AF65-F5344CB8AC3E}">
        <p14:creationId xmlns:p14="http://schemas.microsoft.com/office/powerpoint/2010/main" val="42042814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Асель</dc:creator>
  <cp:lastModifiedBy>Асель</cp:lastModifiedBy>
  <cp:revision>2</cp:revision>
  <dcterms:created xsi:type="dcterms:W3CDTF">2019-11-01T07:43:47Z</dcterms:created>
  <dcterms:modified xsi:type="dcterms:W3CDTF">2020-05-08T12:31:51Z</dcterms:modified>
</cp:coreProperties>
</file>