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На изображении может находиться: 2 человека, на ули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9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 изображении может находиться: 1 челов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6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5611"/>
            <a:ext cx="6984776" cy="688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9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 изображении может находиться: 6 челов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3"/>
            <a:ext cx="6768752" cy="6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7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8" y="32546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71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912768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5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 изображении может находиться: 3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30" y="107145"/>
            <a:ext cx="6706230" cy="670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6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а изображении может находиться: 2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1"/>
            <a:ext cx="9144000" cy="6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78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2020-05-05T17:46:30Z</dcterms:created>
  <dcterms:modified xsi:type="dcterms:W3CDTF">2020-05-05T18:27:01Z</dcterms:modified>
</cp:coreProperties>
</file>