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На изображении может находиться: 2 человека, на улиц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19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а изображении может находиться: 1 челове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1462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5611"/>
            <a:ext cx="6984776" cy="688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79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На изображении может находиться: 6 челове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623"/>
            <a:ext cx="6768752" cy="6768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97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6368" y="32546"/>
            <a:ext cx="6858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17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6912768" cy="691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0358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На изображении может находиться: 3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30" y="107145"/>
            <a:ext cx="6706230" cy="670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366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На изображении может находиться: 2 челове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1"/>
            <a:ext cx="9144000" cy="682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3783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2020-05-05T17:46:30Z</dcterms:created>
  <dcterms:modified xsi:type="dcterms:W3CDTF">2020-05-05T18:27:01Z</dcterms:modified>
</cp:coreProperties>
</file>