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67" r:id="rId2"/>
    <p:sldId id="257" r:id="rId3"/>
    <p:sldId id="258" r:id="rId4"/>
    <p:sldId id="259" r:id="rId5"/>
    <p:sldId id="263" r:id="rId6"/>
    <p:sldId id="266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6377" autoAdjust="0"/>
  </p:normalViewPr>
  <p:slideViewPr>
    <p:cSldViewPr>
      <p:cViewPr varScale="1">
        <p:scale>
          <a:sx n="49" d="100"/>
          <a:sy n="49" d="100"/>
        </p:scale>
        <p:origin x="-21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FB3EF-B276-44DD-9577-17CB24ABFC0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93975-86F0-4809-B4C0-11DE99AFB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93975-86F0-4809-B4C0-11DE99AFBD1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D7EA96-94EC-430E-BB3E-3D2A2F84342B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88496E-A616-48CE-B6DC-ED128FF7C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190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Есімше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</a:t>
            </a:r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”А”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Жумагельдинова У.Т.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Жастар киімі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апр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4159557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Әлеуметтік - мәдени тақырыптарға байланысты қажетті сөздер мен сөз тіркестерінің мағынасын түсіну.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Оқылым лексикасын түсініп, қолдана алу.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Ережені пайдаланып,сөйлеу барысында дұрыс қолдану.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Мәтінінде көтерілен мәселені анықтау.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Сабақтың мақсаттары: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572000" cy="5229199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Жаңа сөздер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3744416" cy="537815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әрқалай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по-разному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киінеді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одевается</a:t>
            </a:r>
          </a:p>
          <a:p>
            <a:pPr algn="l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жасына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возрасту</a:t>
            </a:r>
          </a:p>
          <a:p>
            <a:pPr algn="l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әсерлі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впечатляющий</a:t>
            </a:r>
          </a:p>
          <a:p>
            <a:pPr algn="l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жастық кезең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молодость</a:t>
            </a:r>
          </a:p>
          <a:p>
            <a:pPr algn="l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әсемдік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красота</a:t>
            </a:r>
          </a:p>
          <a:p>
            <a:pPr algn="l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өңі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72816"/>
            <a:ext cx="1113155" cy="7156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 елде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әрқалай киінеді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Сондай-ақ 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елдің ішінде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адамдардың жасына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қарай киімдері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әртүрлі 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Соның ішінде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әсіресе жастар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айрықша әсерлі..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Мұның өзі жастық кезеңнің әсемдікке жақын болуымен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Жастық дегеннің өзі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сұлулық, ойарманы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бәрі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бәрі сұлу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Жастықтың сұлулығын оның, әсіресе киімі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тұрады.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Жастардың киімі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көбінесе ықшам және ашық түсті 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Бойжеткендер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әсерлі киінгенді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ұнатады.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Жігіттер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жеңіл киінеді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әдетте, маусымдық сәнге құмар.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Қыздар талғамдысына ұмтылса,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арзандауында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киімінің сәнділігімен бірге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 денсаулыққа зиян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болмайтындай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 тұрғыдан алғанда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таңдағанда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көшеге киініп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шыққанда ауа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ескерулері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сөзбен айтқанда, жастар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өздеріне жарасымды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қолайлы, ауа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денсаулықты қорғайтын, сәнді болғаны дұрыс.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киімнің сапасы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төзімділігі арзан-қымбаты әркімнің өз мүмкіндіктеріне 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Мәтінмен жұмыс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3051770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Оқылымнан кейінгі тапсырма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2808312"/>
          </a:xfrm>
        </p:spPr>
        <p:txBody>
          <a:bodyPr>
            <a:normAutofit/>
          </a:bodyPr>
          <a:lstStyle/>
          <a:p>
            <a:endParaRPr lang="kk-K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1.Тірек сөздер мен тіркестерді пайдаланып, тақырыпты ашатын негізгі ақпаратты дәптерге түсіреді.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2420888"/>
            <a:ext cx="3744415" cy="370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pPr lvl="2"/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Бұрынғы және қазіргі киіну мәдениетін салыстыру </a:t>
            </a:r>
            <a:br>
              <a:rPr lang="kk-KZ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solidFill>
                  <a:srgbClr val="FF0000"/>
                </a:solidFill>
              </a:rPr>
              <a:t>Киіну </a:t>
            </a:r>
            <a:r>
              <a:rPr lang="kk-KZ" sz="2700" dirty="0">
                <a:solidFill>
                  <a:srgbClr val="FF0000"/>
                </a:solidFill>
              </a:rPr>
              <a:t>мәдениеттеріне сипаттама </a:t>
            </a:r>
            <a:r>
              <a:rPr lang="kk-KZ" sz="2700" dirty="0" smtClean="0">
                <a:solidFill>
                  <a:srgbClr val="FF0000"/>
                </a:solidFill>
              </a:rPr>
              <a:t>беру. 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kk-KZ" sz="2700" dirty="0">
                <a:solidFill>
                  <a:srgbClr val="FF0000"/>
                </a:solidFill>
              </a:rPr>
              <a:t>Өмірден мысал келтіре </a:t>
            </a:r>
            <a:r>
              <a:rPr lang="kk-KZ" sz="2700" dirty="0" smtClean="0">
                <a:solidFill>
                  <a:srgbClr val="FF0000"/>
                </a:solidFill>
              </a:rPr>
              <a:t>дәлелдеу. </a:t>
            </a:r>
            <a:r>
              <a:rPr lang="ru-RU" sz="1600" dirty="0"/>
              <a:t/>
            </a:r>
            <a:br>
              <a:rPr lang="ru-RU" sz="1600" dirty="0"/>
            </a:b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20888"/>
            <a:ext cx="3384376" cy="38884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1700808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/>
              <a:t>Бұрынғы киіну мәдениеті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1628800"/>
            <a:ext cx="2592288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/>
              <a:t>Қазіргі киіну мәдениеті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1.Қазіргі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жастардың киімі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қандай 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неге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3.Жастар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,әдетте неге құмар болады?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4.Киімдер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ыңғайлы және орынды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қолданылатын 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Сұрақтарға жауап беріңдер.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Users\User\Desktop\п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82758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Есімше – етістіктің бір түрі. Есімшелер етістікке мынадай жалғану арқылы жасалады: </a:t>
            </a:r>
            <a:r>
              <a:rPr lang="kk-KZ" sz="2900" i="1" dirty="0">
                <a:latin typeface="Times New Roman" pitchFamily="18" charset="0"/>
                <a:cs typeface="Times New Roman" pitchFamily="18" charset="0"/>
              </a:rPr>
              <a:t>айт+қан, іш+кен,бар+ған, бер+ген, ал+атын,көр+етін,отыр+ар, көр+ер,сана+р, қара+йтын,күре+йтін, жүгірме+с.</a:t>
            </a:r>
            <a:endParaRPr lang="kk-KZ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Есімшелердің сұрақтары оның жұрнақтарына ұқсас айтылады. Мысалы: қайткен? </a:t>
            </a:r>
            <a:r>
              <a:rPr lang="kk-KZ" sz="2900" i="1" dirty="0">
                <a:latin typeface="Times New Roman" pitchFamily="18" charset="0"/>
                <a:cs typeface="Times New Roman" pitchFamily="18" charset="0"/>
              </a:rPr>
              <a:t>(теп+кен),</a:t>
            </a:r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 қайтер?</a:t>
            </a:r>
            <a:r>
              <a:rPr lang="kk-KZ" sz="2900" i="1" dirty="0">
                <a:latin typeface="Times New Roman" pitchFamily="18" charset="0"/>
                <a:cs typeface="Times New Roman" pitchFamily="18" charset="0"/>
              </a:rPr>
              <a:t>(жең+ер),</a:t>
            </a:r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 қайтетін? </a:t>
            </a:r>
            <a:r>
              <a:rPr lang="kk-KZ" sz="2900" i="1" dirty="0">
                <a:latin typeface="Times New Roman" pitchFamily="18" charset="0"/>
                <a:cs typeface="Times New Roman" pitchFamily="18" charset="0"/>
              </a:rPr>
              <a:t>(жат+атын),</a:t>
            </a:r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 қайтпес? (</a:t>
            </a:r>
            <a:r>
              <a:rPr lang="kk-KZ" sz="2900" i="1" dirty="0">
                <a:latin typeface="Times New Roman" pitchFamily="18" charset="0"/>
                <a:cs typeface="Times New Roman" pitchFamily="18" charset="0"/>
              </a:rPr>
              <a:t>келіспе+с)</a:t>
            </a:r>
            <a:endParaRPr lang="kk-KZ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900" dirty="0">
                <a:latin typeface="Times New Roman" pitchFamily="18" charset="0"/>
                <a:cs typeface="Times New Roman" pitchFamily="18" charset="0"/>
              </a:rPr>
            </a:br>
            <a:endParaRPr lang="kk-KZ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900" b="1" dirty="0">
                <a:latin typeface="Times New Roman" pitchFamily="18" charset="0"/>
                <a:cs typeface="Times New Roman" pitchFamily="18" charset="0"/>
              </a:rPr>
              <a:t>3-тапсырма. </a:t>
            </a:r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Берілген етістік сөздерге есімшенің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тиісті қосымшаларын </a:t>
            </a:r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жалғап жазыңдар.</a:t>
            </a:r>
          </a:p>
          <a:p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Ал (-ған,-ген,-қан,-кен), кел (-ген,-ған,-қан,-кен), қайт(-ған,-ген,-қан,-кен), өт(-ген,-ған,</a:t>
            </a:r>
          </a:p>
          <a:p>
            <a:r>
              <a:rPr lang="kk-KZ" sz="2900" dirty="0">
                <a:latin typeface="Times New Roman" pitchFamily="18" charset="0"/>
                <a:cs typeface="Times New Roman" pitchFamily="18" charset="0"/>
              </a:rPr>
              <a:t>-қан,-кен), сақта (-р, - ар, -ер), кет(-р, - ар, -ер),қара (-йтын, - йтін,-ыйтын), төле (-й, -йтын, -йтін), қала (-йтын, -йтін) жіберме (-с)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err="1" smtClean="0">
                <a:solidFill>
                  <a:srgbClr val="FF0000"/>
                </a:solidFill>
              </a:rPr>
              <a:t>Грамматикалы</a:t>
            </a:r>
            <a:r>
              <a:rPr lang="kk-KZ" dirty="0" smtClean="0">
                <a:solidFill>
                  <a:srgbClr val="FF0000"/>
                </a:solidFill>
              </a:rPr>
              <a:t>қ жаттығу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ааа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446596" cy="219808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Үй жұмысы: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 flipV="1">
            <a:off x="0" y="2119590"/>
            <a:ext cx="3129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105835"/>
            <a:ext cx="6534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«ПОПС» формуласын пайдаланып , эссе жазу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П-Менің ойымша ,жастардың киімі .........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287</Words>
  <Application>Microsoft Office PowerPoint</Application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          Жастар киімі</vt:lpstr>
      <vt:lpstr>      Сабақтың мақсаттары:</vt:lpstr>
      <vt:lpstr>Жаңа сөздер</vt:lpstr>
      <vt:lpstr>Мәтінмен жұмыс</vt:lpstr>
      <vt:lpstr>Оқылымнан кейінгі тапсырма</vt:lpstr>
      <vt:lpstr> Бұрынғы және қазіргі киіну мәдениетін салыстыру  Киіну мәдениеттеріне сипаттама беру.  Өмірден мысал келтіре дәлелдеу.  </vt:lpstr>
      <vt:lpstr>Сұрақтарға жауап беріңдер.</vt:lpstr>
      <vt:lpstr>    Грамматикалық жаттығу</vt:lpstr>
      <vt:lpstr>Үй жұмысы: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Жастар киімі. Сапалық, қатыстық сын есім.  Есімше. Өткен шақ есімше, келер шақ есімше.</dc:title>
  <dc:creator>User</dc:creator>
  <cp:lastModifiedBy>ADMIN</cp:lastModifiedBy>
  <cp:revision>13</cp:revision>
  <dcterms:created xsi:type="dcterms:W3CDTF">2020-03-30T16:33:42Z</dcterms:created>
  <dcterms:modified xsi:type="dcterms:W3CDTF">2020-04-28T07:15:51Z</dcterms:modified>
</cp:coreProperties>
</file>