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sldIdLst>
    <p:sldId id="256" r:id="rId2"/>
    <p:sldId id="258" r:id="rId3"/>
    <p:sldId id="257" r:id="rId4"/>
    <p:sldId id="259" r:id="rId5"/>
    <p:sldId id="260" r:id="rId6"/>
    <p:sldId id="261" r:id="rId7"/>
    <p:sldId id="264" r:id="rId8"/>
    <p:sldId id="262" r:id="rId9"/>
    <p:sldId id="268" r:id="rId10"/>
    <p:sldId id="267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1" d="100"/>
          <a:sy n="71" d="100"/>
        </p:scale>
        <p:origin x="-150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B0D534F-2667-4D20-AA9D-90DBAE329757}" type="datetimeFigureOut">
              <a:rPr lang="ru-RU" smtClean="0"/>
              <a:pPr/>
              <a:t>28.04.2020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FF8D6D0-BF33-41B6-96E5-41AF343257C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2762224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F8D6D0-BF33-41B6-96E5-41AF343257C7}" type="slidenum">
              <a:rPr lang="ru-RU" smtClean="0"/>
              <a:pPr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2219140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рямоугольник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Скругленный прямоугольник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28.04.2020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28.04.2020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28.04.2020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28.04.2020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Объект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Скругленный прямоугольник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28.04.2020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28.04.2020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Объект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11" name="Объект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28.04.2020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Объект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13" name="Объект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28.04.2020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28.04.2020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Скругленный прямоугольник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28.04.2020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Объект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28.04.2020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оугольник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/>
              <a:t>Вставка рисунка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Скругленный прямоугольник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ru-RU"/>
              <a:t>Образец текста</a:t>
            </a:r>
          </a:p>
          <a:p>
            <a:pPr lvl="1" eaLnBrk="1" latinLnBrk="0" hangingPunct="1"/>
            <a:r>
              <a:rPr kumimoji="0" lang="ru-RU"/>
              <a:t>Второй уровень</a:t>
            </a:r>
          </a:p>
          <a:p>
            <a:pPr lvl="2" eaLnBrk="1" latinLnBrk="0" hangingPunct="1"/>
            <a:r>
              <a:rPr kumimoji="0" lang="ru-RU"/>
              <a:t>Третий уровень</a:t>
            </a:r>
          </a:p>
          <a:p>
            <a:pPr lvl="3" eaLnBrk="1" latinLnBrk="0" hangingPunct="1"/>
            <a:r>
              <a:rPr kumimoji="0" lang="ru-RU"/>
              <a:t>Четвертый уровень</a:t>
            </a:r>
          </a:p>
          <a:p>
            <a:pPr lvl="4" eaLnBrk="1" latinLnBrk="0" hangingPunct="1"/>
            <a:r>
              <a:rPr kumimoji="0" lang="ru-RU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28.04.2020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51520" y="3140968"/>
            <a:ext cx="8568952" cy="1600200"/>
          </a:xfrm>
        </p:spPr>
        <p:txBody>
          <a:bodyPr>
            <a:normAutofit fontScale="85000" lnSpcReduction="20000"/>
          </a:bodyPr>
          <a:lstStyle/>
          <a:p>
            <a:r>
              <a:rPr lang="kk-KZ" sz="4400" b="1" dirty="0">
                <a:solidFill>
                  <a:srgbClr val="002060"/>
                </a:solidFill>
              </a:rPr>
              <a:t>«Ақ киімді, денелі, ақ сақалды</a:t>
            </a:r>
            <a:r>
              <a:rPr lang="kk-KZ" sz="4400" b="1" dirty="0" smtClean="0">
                <a:solidFill>
                  <a:srgbClr val="002060"/>
                </a:solidFill>
              </a:rPr>
              <a:t>» 6 “б” сынып</a:t>
            </a:r>
          </a:p>
          <a:p>
            <a:r>
              <a:rPr lang="kk-KZ" sz="4400" b="1" smtClean="0">
                <a:solidFill>
                  <a:srgbClr val="002060"/>
                </a:solidFill>
              </a:rPr>
              <a:t>Жумагельдинова У.Т.</a:t>
            </a:r>
            <a:endParaRPr lang="ru-RU" sz="4400" b="1" dirty="0">
              <a:solidFill>
                <a:srgbClr val="002060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kk-KZ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Сабақтың тақырыбы:</a:t>
            </a:r>
            <a:endParaRPr lang="ru-RU" sz="4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19761709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55576" y="1124744"/>
            <a:ext cx="7772400" cy="1143000"/>
          </a:xfrm>
        </p:spPr>
        <p:txBody>
          <a:bodyPr>
            <a:normAutofit/>
          </a:bodyPr>
          <a:lstStyle/>
          <a:p>
            <a:pPr algn="ctr"/>
            <a:r>
              <a:rPr lang="kk-KZ" sz="5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Үй жұмысы</a:t>
            </a:r>
            <a:endParaRPr lang="ru-RU" sz="54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1187624" y="2708920"/>
            <a:ext cx="7050522" cy="1584176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pPr algn="ctr">
              <a:buFont typeface="Wingdings" panose="05000000000000000000" pitchFamily="2" charset="2"/>
              <a:buChar char="q"/>
            </a:pPr>
            <a:r>
              <a:rPr lang="kk-KZ" b="1" dirty="0">
                <a:solidFill>
                  <a:srgbClr val="002060"/>
                </a:solidFill>
              </a:rPr>
              <a:t> Жаңа сөздерді жаттау;</a:t>
            </a:r>
          </a:p>
          <a:p>
            <a:pPr algn="ctr">
              <a:buFont typeface="Wingdings" panose="05000000000000000000" pitchFamily="2" charset="2"/>
              <a:buChar char="q"/>
            </a:pPr>
            <a:r>
              <a:rPr lang="kk-KZ" b="1" dirty="0">
                <a:solidFill>
                  <a:srgbClr val="002060"/>
                </a:solidFill>
              </a:rPr>
              <a:t> «Қыс» өлеңі бойынша 3 сұрақ дайында.</a:t>
            </a:r>
          </a:p>
        </p:txBody>
      </p:sp>
    </p:spTree>
    <p:extLst>
      <p:ext uri="{BB962C8B-B14F-4D97-AF65-F5344CB8AC3E}">
        <p14:creationId xmlns:p14="http://schemas.microsoft.com/office/powerpoint/2010/main" xmlns="" val="32547478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7584" y="332656"/>
            <a:ext cx="7772400" cy="1143000"/>
          </a:xfrm>
        </p:spPr>
        <p:txBody>
          <a:bodyPr>
            <a:normAutofit/>
          </a:bodyPr>
          <a:lstStyle/>
          <a:p>
            <a:pPr algn="ctr"/>
            <a:r>
              <a:rPr lang="kk-KZ" sz="5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Жаңа сөздер:</a:t>
            </a:r>
            <a:endParaRPr lang="ru-RU" sz="54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xmlns="" val="689642286"/>
              </p:ext>
            </p:extLst>
          </p:nvPr>
        </p:nvGraphicFramePr>
        <p:xfrm>
          <a:off x="323528" y="1628800"/>
          <a:ext cx="8568952" cy="472467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32048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4248472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861726">
                <a:tc>
                  <a:txBody>
                    <a:bodyPr/>
                    <a:lstStyle/>
                    <a:p>
                      <a:pPr algn="just"/>
                      <a:r>
                        <a:rPr lang="kk-KZ" sz="2400" b="1" dirty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үскірік</a:t>
                      </a:r>
                      <a:r>
                        <a:rPr lang="kk-KZ" sz="2400" b="1" baseline="0" dirty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– </a:t>
                      </a:r>
                      <a:r>
                        <a:rPr lang="kk-KZ" sz="2400" b="1" baseline="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лютый мороз</a:t>
                      </a:r>
                      <a:endParaRPr lang="kk-KZ" sz="2400" b="1" baseline="0" dirty="0">
                        <a:solidFill>
                          <a:srgbClr val="C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/>
                      <a:endParaRPr lang="ru-RU" sz="2400" b="1" dirty="0">
                        <a:solidFill>
                          <a:srgbClr val="C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kk-KZ" sz="2400" b="1" dirty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әуес</a:t>
                      </a:r>
                      <a:r>
                        <a:rPr lang="kk-KZ" sz="2400" b="1" baseline="0" dirty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kk-KZ" sz="2400" b="1" dirty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– </a:t>
                      </a:r>
                      <a:r>
                        <a:rPr lang="kk-KZ" sz="2400" b="1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увлечение;</a:t>
                      </a:r>
                      <a:r>
                        <a:rPr lang="kk-KZ" sz="2400" b="1" baseline="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любопытство</a:t>
                      </a:r>
                      <a:endParaRPr lang="ru-RU" sz="2400" b="1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665725">
                <a:tc>
                  <a:txBody>
                    <a:bodyPr/>
                    <a:lstStyle/>
                    <a:p>
                      <a:pPr algn="just"/>
                      <a:r>
                        <a:rPr lang="kk-KZ" sz="2400" b="1" dirty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қырау – </a:t>
                      </a:r>
                      <a:r>
                        <a:rPr lang="kk-KZ" sz="2400" b="1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иней</a:t>
                      </a:r>
                      <a:endParaRPr lang="ru-RU" sz="2400" b="1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kk-KZ" sz="2400" b="1" dirty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денелі – </a:t>
                      </a:r>
                      <a:r>
                        <a:rPr lang="kk-KZ" sz="2400" b="1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здоровый</a:t>
                      </a:r>
                      <a:endParaRPr lang="ru-RU" sz="2400" b="1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144567">
                <a:tc>
                  <a:txBody>
                    <a:bodyPr/>
                    <a:lstStyle/>
                    <a:p>
                      <a:pPr algn="just"/>
                      <a:r>
                        <a:rPr lang="kk-KZ" sz="2400" b="1" dirty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долдану </a:t>
                      </a:r>
                      <a:r>
                        <a:rPr lang="kk-KZ" sz="2400" b="1" baseline="0" dirty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– </a:t>
                      </a:r>
                      <a:r>
                        <a:rPr lang="kk-KZ" sz="2400" b="1" baseline="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взбеситься; рассвирепеть</a:t>
                      </a:r>
                      <a:endParaRPr lang="ru-RU" sz="2400" b="1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kk-KZ" sz="2400" b="1" dirty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әсемпаз – легко</a:t>
                      </a:r>
                      <a:r>
                        <a:rPr lang="kk-KZ" sz="2400" b="1" baseline="0" dirty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увлекающийся; любящий красоваться</a:t>
                      </a:r>
                      <a:endParaRPr lang="ru-RU" sz="2400" b="1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665725">
                <a:tc>
                  <a:txBody>
                    <a:bodyPr/>
                    <a:lstStyle/>
                    <a:p>
                      <a:pPr algn="just"/>
                      <a:r>
                        <a:rPr lang="kk-KZ" sz="2400" b="1" dirty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кәрі</a:t>
                      </a:r>
                      <a:r>
                        <a:rPr lang="kk-KZ" sz="2400" b="1" baseline="0" dirty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құда – </a:t>
                      </a:r>
                      <a:r>
                        <a:rPr lang="kk-KZ" sz="2400" b="1" baseline="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старый сват</a:t>
                      </a:r>
                      <a:endParaRPr lang="ru-RU" sz="2400" b="1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kk-KZ" sz="2400" b="1" dirty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зейінді – </a:t>
                      </a:r>
                      <a:r>
                        <a:rPr lang="kk-KZ" sz="2400" b="1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сообразительный</a:t>
                      </a:r>
                      <a:endParaRPr lang="ru-RU" sz="2400" b="1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572448">
                <a:tc>
                  <a:txBody>
                    <a:bodyPr/>
                    <a:lstStyle/>
                    <a:p>
                      <a:pPr algn="just"/>
                      <a:r>
                        <a:rPr lang="kk-KZ" sz="2400" b="1" dirty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әлек – </a:t>
                      </a:r>
                      <a:r>
                        <a:rPr lang="kk-KZ" sz="2400" b="1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возня;</a:t>
                      </a:r>
                      <a:r>
                        <a:rPr lang="kk-KZ" sz="2400" b="1" baseline="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хлопоты</a:t>
                      </a:r>
                      <a:endParaRPr lang="ru-RU" sz="2400" b="1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kk-KZ" sz="2400" b="1" dirty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көн – </a:t>
                      </a:r>
                      <a:r>
                        <a:rPr lang="kk-KZ" sz="2400" b="1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смерись;</a:t>
                      </a:r>
                      <a:r>
                        <a:rPr lang="kk-KZ" sz="2400" b="1" baseline="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покорись</a:t>
                      </a:r>
                      <a:endParaRPr lang="ru-RU" sz="2400" b="1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770328">
                <a:tc>
                  <a:txBody>
                    <a:bodyPr/>
                    <a:lstStyle/>
                    <a:p>
                      <a:pPr algn="just"/>
                      <a:r>
                        <a:rPr lang="kk-KZ" sz="2400" b="1" dirty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әділдік – </a:t>
                      </a:r>
                      <a:r>
                        <a:rPr lang="kk-KZ" sz="2400" b="1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справедливость</a:t>
                      </a:r>
                      <a:endParaRPr lang="ru-RU" sz="2400" b="1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kk-KZ" sz="2400" b="1" dirty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жирену – </a:t>
                      </a:r>
                      <a:r>
                        <a:rPr lang="kk-KZ" sz="2400" b="1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брезговать</a:t>
                      </a:r>
                      <a:endParaRPr lang="ru-RU" sz="2400" b="1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28380117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just"/>
            <a:r>
              <a:rPr lang="kk-KZ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1-тапсырма. Көп нүктенің орнына тиісті сөздерді қойып, мақал-мәтелдерді жаз.</a:t>
            </a:r>
            <a:endParaRPr lang="ru-RU" sz="32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kk-KZ" b="1" dirty="0">
                <a:solidFill>
                  <a:srgbClr val="002060"/>
                </a:solidFill>
              </a:rPr>
              <a:t>Қажетті сөздер: </a:t>
            </a:r>
            <a:r>
              <a:rPr lang="kk-KZ" b="1" dirty="0">
                <a:solidFill>
                  <a:srgbClr val="C00000"/>
                </a:solidFill>
              </a:rPr>
              <a:t>қар, қыс, жазда, он</a:t>
            </a:r>
            <a:r>
              <a:rPr lang="kk-KZ" dirty="0">
                <a:solidFill>
                  <a:srgbClr val="C00000"/>
                </a:solidFill>
              </a:rPr>
              <a:t>.</a:t>
            </a:r>
            <a:endParaRPr lang="ru-RU" dirty="0">
              <a:solidFill>
                <a:srgbClr val="C00000"/>
              </a:solidFill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333570203"/>
              </p:ext>
            </p:extLst>
          </p:nvPr>
        </p:nvGraphicFramePr>
        <p:xfrm>
          <a:off x="755576" y="2636912"/>
          <a:ext cx="7848872" cy="36004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848872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</a:tblGrid>
              <a:tr h="818712">
                <a:tc>
                  <a:txBody>
                    <a:bodyPr/>
                    <a:lstStyle/>
                    <a:p>
                      <a:r>
                        <a:rPr lang="kk-KZ" sz="2800" b="1" dirty="0">
                          <a:solidFill>
                            <a:srgbClr val="002060"/>
                          </a:solidFill>
                        </a:rPr>
                        <a:t>1. Жаздың</a:t>
                      </a:r>
                      <a:r>
                        <a:rPr lang="kk-KZ" sz="2800" b="1" baseline="0" dirty="0">
                          <a:solidFill>
                            <a:srgbClr val="002060"/>
                          </a:solidFill>
                        </a:rPr>
                        <a:t> бір күні қысты </a:t>
                      </a:r>
                      <a:r>
                        <a:rPr lang="kk-KZ" sz="2800" b="1" baseline="0" dirty="0">
                          <a:solidFill>
                            <a:srgbClr val="C00000"/>
                          </a:solidFill>
                        </a:rPr>
                        <a:t>.....</a:t>
                      </a:r>
                      <a:r>
                        <a:rPr lang="kk-KZ" sz="2800" b="1" baseline="0" dirty="0">
                          <a:solidFill>
                            <a:srgbClr val="002060"/>
                          </a:solidFill>
                        </a:rPr>
                        <a:t> татыр.</a:t>
                      </a:r>
                      <a:endParaRPr lang="ru-RU" sz="2800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981488">
                <a:tc>
                  <a:txBody>
                    <a:bodyPr/>
                    <a:lstStyle/>
                    <a:p>
                      <a:r>
                        <a:rPr lang="kk-KZ" sz="2800" b="1" dirty="0">
                          <a:solidFill>
                            <a:srgbClr val="002060"/>
                          </a:solidFill>
                        </a:rPr>
                        <a:t>2. Қыстың қамын </a:t>
                      </a:r>
                      <a:r>
                        <a:rPr lang="kk-KZ" sz="2800" b="1" dirty="0">
                          <a:solidFill>
                            <a:srgbClr val="C00000"/>
                          </a:solidFill>
                        </a:rPr>
                        <a:t>.....</a:t>
                      </a:r>
                      <a:r>
                        <a:rPr lang="kk-KZ" sz="2800" b="1" dirty="0">
                          <a:solidFill>
                            <a:srgbClr val="002060"/>
                          </a:solidFill>
                        </a:rPr>
                        <a:t> ойла. Бір ойлама, үш ойла!</a:t>
                      </a:r>
                      <a:endParaRPr lang="ru-RU" sz="2800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818712">
                <a:tc>
                  <a:txBody>
                    <a:bodyPr/>
                    <a:lstStyle/>
                    <a:p>
                      <a:r>
                        <a:rPr lang="kk-KZ" sz="2800" b="1" dirty="0">
                          <a:solidFill>
                            <a:srgbClr val="002060"/>
                          </a:solidFill>
                        </a:rPr>
                        <a:t>3. Қыста қысыл, </a:t>
                      </a:r>
                      <a:r>
                        <a:rPr lang="kk-KZ" sz="2800" b="1" dirty="0">
                          <a:solidFill>
                            <a:srgbClr val="C00000"/>
                          </a:solidFill>
                        </a:rPr>
                        <a:t>..... </a:t>
                      </a:r>
                      <a:r>
                        <a:rPr lang="kk-KZ" sz="2800" b="1" dirty="0">
                          <a:solidFill>
                            <a:srgbClr val="002060"/>
                          </a:solidFill>
                        </a:rPr>
                        <a:t>жадыра.</a:t>
                      </a:r>
                      <a:endParaRPr lang="ru-RU" sz="2800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981488">
                <a:tc>
                  <a:txBody>
                    <a:bodyPr/>
                    <a:lstStyle/>
                    <a:p>
                      <a:r>
                        <a:rPr lang="kk-KZ" sz="2800" b="1" dirty="0">
                          <a:solidFill>
                            <a:srgbClr val="002060"/>
                          </a:solidFill>
                        </a:rPr>
                        <a:t>4. Қыстағы</a:t>
                      </a:r>
                      <a:r>
                        <a:rPr lang="kk-KZ" sz="2800" b="1" dirty="0">
                          <a:solidFill>
                            <a:srgbClr val="C00000"/>
                          </a:solidFill>
                        </a:rPr>
                        <a:t> ..... </a:t>
                      </a:r>
                      <a:r>
                        <a:rPr lang="kk-KZ" sz="2800" b="1" dirty="0">
                          <a:solidFill>
                            <a:srgbClr val="002060"/>
                          </a:solidFill>
                        </a:rPr>
                        <a:t>жерге ырыс, </a:t>
                      </a:r>
                    </a:p>
                    <a:p>
                      <a:r>
                        <a:rPr lang="kk-KZ" sz="2800" b="1" dirty="0">
                          <a:solidFill>
                            <a:srgbClr val="002060"/>
                          </a:solidFill>
                        </a:rPr>
                        <a:t>    Жердегі</a:t>
                      </a:r>
                      <a:r>
                        <a:rPr lang="kk-KZ" sz="2800" b="1" baseline="0" dirty="0">
                          <a:solidFill>
                            <a:srgbClr val="002060"/>
                          </a:solidFill>
                        </a:rPr>
                        <a:t> ылғал – елге ырыс.</a:t>
                      </a:r>
                      <a:endParaRPr lang="ru-RU" sz="2800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30929577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1052736"/>
            <a:ext cx="8496945" cy="1138138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algn="just"/>
            <a:r>
              <a:rPr lang="kk-KZ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2-тапсырма. Сөйлемдегі етістіктердің қай шақта тұрғанын жаз.</a:t>
            </a:r>
            <a:endParaRPr lang="ru-RU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Объект 3"/>
          <p:cNvPicPr>
            <a:picLocks noGrp="1" noChangeAspect="1"/>
          </p:cNvPicPr>
          <p:nvPr>
            <p:ph sz="quarter" idx="1"/>
          </p:nvPr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7030" t="47960" r="1377" b="38324"/>
          <a:stretch/>
        </p:blipFill>
        <p:spPr>
          <a:xfrm>
            <a:off x="395536" y="2780928"/>
            <a:ext cx="8424456" cy="2243999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xmlns="" val="6638099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55576" y="836712"/>
            <a:ext cx="7772400" cy="1143000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kk-KZ" sz="4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3-тапсырма. Өлеңді оқы.</a:t>
            </a:r>
            <a:endParaRPr lang="ru-RU" sz="44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Объект 3"/>
          <p:cNvPicPr>
            <a:picLocks noGrp="1" noChangeAspect="1"/>
          </p:cNvPicPr>
          <p:nvPr>
            <p:ph sz="quarter" idx="1"/>
          </p:nvPr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1660" t="64407" r="1708" b="10545"/>
          <a:stretch/>
        </p:blipFill>
        <p:spPr>
          <a:xfrm>
            <a:off x="971600" y="2492896"/>
            <a:ext cx="7244305" cy="3339958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xmlns="" val="27114882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55576" y="1124744"/>
            <a:ext cx="7772400" cy="1143000"/>
          </a:xfrm>
        </p:spPr>
        <p:txBody>
          <a:bodyPr>
            <a:normAutofit/>
          </a:bodyPr>
          <a:lstStyle/>
          <a:p>
            <a:pPr algn="ctr"/>
            <a:r>
              <a:rPr lang="kk-KZ" sz="5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Үй жұмысы</a:t>
            </a:r>
            <a:endParaRPr lang="ru-RU" sz="54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1187624" y="2708920"/>
            <a:ext cx="6840760" cy="1584176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pPr algn="ctr">
              <a:buFont typeface="Wingdings" panose="05000000000000000000" pitchFamily="2" charset="2"/>
              <a:buChar char="q"/>
            </a:pPr>
            <a:r>
              <a:rPr lang="kk-KZ" b="1" dirty="0">
                <a:solidFill>
                  <a:srgbClr val="002060"/>
                </a:solidFill>
              </a:rPr>
              <a:t> Жаңа сөздерді жаттау;</a:t>
            </a:r>
          </a:p>
          <a:p>
            <a:pPr algn="ctr">
              <a:buFont typeface="Wingdings" panose="05000000000000000000" pitchFamily="2" charset="2"/>
              <a:buChar char="q"/>
            </a:pPr>
            <a:r>
              <a:rPr lang="kk-KZ" b="1" dirty="0">
                <a:solidFill>
                  <a:srgbClr val="002060"/>
                </a:solidFill>
              </a:rPr>
              <a:t> «Қыс» өлеңін жаттау;</a:t>
            </a:r>
          </a:p>
          <a:p>
            <a:pPr algn="ctr">
              <a:buFont typeface="Wingdings" panose="05000000000000000000" pitchFamily="2" charset="2"/>
              <a:buChar char="q"/>
            </a:pPr>
            <a:r>
              <a:rPr lang="kk-KZ" b="1" dirty="0">
                <a:solidFill>
                  <a:srgbClr val="002060"/>
                </a:solidFill>
              </a:rPr>
              <a:t>Қыс мезгілінің суретін сал.</a:t>
            </a:r>
            <a:endParaRPr lang="ru-RU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5808458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51520" y="3140968"/>
            <a:ext cx="8568952" cy="1600200"/>
          </a:xfrm>
        </p:spPr>
        <p:txBody>
          <a:bodyPr>
            <a:normAutofit/>
          </a:bodyPr>
          <a:lstStyle/>
          <a:p>
            <a:r>
              <a:rPr lang="kk-KZ" sz="4400" b="1" dirty="0">
                <a:solidFill>
                  <a:srgbClr val="002060"/>
                </a:solidFill>
              </a:rPr>
              <a:t>«Ақ киімді, денелі, ақ сақалды»</a:t>
            </a:r>
            <a:endParaRPr lang="ru-RU" sz="4400" b="1" dirty="0">
              <a:solidFill>
                <a:srgbClr val="002060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kk-KZ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Сабақтың тақырыбы:</a:t>
            </a:r>
            <a:endParaRPr lang="ru-RU" sz="4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506735" y="4951413"/>
            <a:ext cx="367240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10-сабақ</a:t>
            </a:r>
            <a:endParaRPr lang="ru-RU" sz="3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9260799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1052736"/>
            <a:ext cx="8064896" cy="1143000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kk-KZ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1-тапсырма. Қыс өлеңінен тірек сөздерді теріп жаз.</a:t>
            </a:r>
            <a:endParaRPr lang="ru-RU" sz="32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Объект 3"/>
          <p:cNvPicPr>
            <a:picLocks noGrp="1" noChangeAspect="1"/>
          </p:cNvPicPr>
          <p:nvPr>
            <p:ph sz="quarter" idx="1"/>
          </p:nvPr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1660" t="64407" r="1708" b="10545"/>
          <a:stretch/>
        </p:blipFill>
        <p:spPr>
          <a:xfrm>
            <a:off x="899592" y="2852936"/>
            <a:ext cx="7128792" cy="3286074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xmlns="" val="196688011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3792" y="548680"/>
            <a:ext cx="7772400" cy="1143000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kk-KZ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2-тапсырма. Берілген сөздерден сөз тіркесін құра.</a:t>
            </a:r>
            <a:endParaRPr lang="ru-RU" sz="32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xmlns="" val="1657513054"/>
              </p:ext>
            </p:extLst>
          </p:nvPr>
        </p:nvGraphicFramePr>
        <p:xfrm>
          <a:off x="829816" y="2132856"/>
          <a:ext cx="7702624" cy="3816421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851312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3851312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545203">
                <a:tc>
                  <a:txBody>
                    <a:bodyPr/>
                    <a:lstStyle/>
                    <a:p>
                      <a:r>
                        <a:rPr lang="kk-KZ" sz="2800" b="1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әлек</a:t>
                      </a:r>
                      <a:endParaRPr lang="ru-RU" sz="2800" b="1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2800" b="1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көзін</a:t>
                      </a:r>
                      <a:endParaRPr lang="ru-RU" sz="2800" b="1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545203">
                <a:tc>
                  <a:txBody>
                    <a:bodyPr/>
                    <a:lstStyle/>
                    <a:p>
                      <a:r>
                        <a:rPr lang="kk-KZ" sz="2800" b="1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кәрі</a:t>
                      </a:r>
                      <a:endParaRPr lang="ru-RU" sz="2800" b="1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2800" b="1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балалар</a:t>
                      </a:r>
                      <a:endParaRPr lang="ru-RU" sz="2800" b="1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545203">
                <a:tc>
                  <a:txBody>
                    <a:bodyPr/>
                    <a:lstStyle/>
                    <a:p>
                      <a:r>
                        <a:rPr lang="kk-KZ" sz="2800" b="1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ақ</a:t>
                      </a:r>
                      <a:endParaRPr lang="ru-RU" sz="2800" b="1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2800" b="1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салды</a:t>
                      </a:r>
                      <a:endParaRPr lang="ru-RU" sz="2800" b="1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545203">
                <a:tc>
                  <a:txBody>
                    <a:bodyPr/>
                    <a:lstStyle/>
                    <a:p>
                      <a:r>
                        <a:rPr lang="kk-KZ" sz="2800" b="1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екі</a:t>
                      </a:r>
                      <a:endParaRPr lang="ru-RU" sz="2800" b="1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2800" b="1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құда</a:t>
                      </a:r>
                      <a:endParaRPr lang="ru-RU" sz="2800" b="1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545203">
                <a:tc>
                  <a:txBody>
                    <a:bodyPr/>
                    <a:lstStyle/>
                    <a:p>
                      <a:r>
                        <a:rPr lang="kk-KZ" sz="2800" b="1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жас</a:t>
                      </a:r>
                      <a:endParaRPr lang="ru-RU" sz="2800" b="1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2800" b="1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киімді</a:t>
                      </a:r>
                      <a:endParaRPr lang="ru-RU" sz="2800" b="1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545203">
                <a:tc>
                  <a:txBody>
                    <a:bodyPr/>
                    <a:lstStyle/>
                    <a:p>
                      <a:r>
                        <a:rPr lang="kk-KZ" sz="2800" b="1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алты</a:t>
                      </a:r>
                      <a:endParaRPr lang="ru-RU" sz="2800" b="1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2800" b="1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орда</a:t>
                      </a:r>
                      <a:endParaRPr lang="ru-RU" sz="2800" b="1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545203">
                <a:tc>
                  <a:txBody>
                    <a:bodyPr/>
                    <a:lstStyle/>
                    <a:p>
                      <a:r>
                        <a:rPr lang="kk-KZ" sz="2800" b="1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ақ</a:t>
                      </a:r>
                      <a:endParaRPr lang="ru-RU" sz="2800" b="1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2800" b="1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қанат</a:t>
                      </a:r>
                      <a:endParaRPr lang="ru-RU" sz="2800" b="1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</a:tbl>
          </a:graphicData>
        </a:graphic>
      </p:graphicFrame>
      <p:cxnSp>
        <p:nvCxnSpPr>
          <p:cNvPr id="6" name="Прямая со стрелкой 5"/>
          <p:cNvCxnSpPr/>
          <p:nvPr/>
        </p:nvCxnSpPr>
        <p:spPr>
          <a:xfrm>
            <a:off x="1835696" y="2492896"/>
            <a:ext cx="2880320" cy="936104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215682767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праведливость">
  <a:themeElements>
    <a:clrScheme name="NewsPrint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Справедливость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Справедливость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70</TotalTime>
  <Words>236</Words>
  <Application>Microsoft Office PowerPoint</Application>
  <PresentationFormat>Экран (4:3)</PresentationFormat>
  <Paragraphs>52</Paragraphs>
  <Slides>10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Справедливость</vt:lpstr>
      <vt:lpstr>Сабақтың тақырыбы:</vt:lpstr>
      <vt:lpstr>Жаңа сөздер:</vt:lpstr>
      <vt:lpstr>1-тапсырма. Көп нүктенің орнына тиісті сөздерді қойып, мақал-мәтелдерді жаз.</vt:lpstr>
      <vt:lpstr>2-тапсырма. Сөйлемдегі етістіктердің қай шақта тұрғанын жаз.</vt:lpstr>
      <vt:lpstr>3-тапсырма. Өлеңді оқы.</vt:lpstr>
      <vt:lpstr>Үй жұмысы</vt:lpstr>
      <vt:lpstr>Сабақтың тақырыбы:</vt:lpstr>
      <vt:lpstr>1-тапсырма. Қыс өлеңінен тірек сөздерді теріп жаз.</vt:lpstr>
      <vt:lpstr>2-тапсырма. Берілген сөздерден сөз тіркесін құра.</vt:lpstr>
      <vt:lpstr>Үй жұмысы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Сабақтың тақырыбы:</dc:title>
  <dc:creator>User</dc:creator>
  <cp:lastModifiedBy>ADMIN</cp:lastModifiedBy>
  <cp:revision>15</cp:revision>
  <dcterms:created xsi:type="dcterms:W3CDTF">2020-04-01T09:00:41Z</dcterms:created>
  <dcterms:modified xsi:type="dcterms:W3CDTF">2020-04-28T07:14:51Z</dcterms:modified>
</cp:coreProperties>
</file>