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62" r:id="rId9"/>
    <p:sldId id="268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D534F-2667-4D20-AA9D-90DBAE32975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8D6D0-BF33-41B6-96E5-41AF34325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622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8D6D0-BF33-41B6-96E5-41AF343257C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91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140968"/>
            <a:ext cx="8568952" cy="1600200"/>
          </a:xfrm>
        </p:spPr>
        <p:txBody>
          <a:bodyPr>
            <a:normAutofit fontScale="85000" lnSpcReduction="20000"/>
          </a:bodyPr>
          <a:lstStyle/>
          <a:p>
            <a:r>
              <a:rPr lang="kk-KZ" sz="4400" b="1" dirty="0">
                <a:solidFill>
                  <a:srgbClr val="002060"/>
                </a:solidFill>
              </a:rPr>
              <a:t>«Ақ киімді, денелі, ақ сақалды</a:t>
            </a:r>
            <a:r>
              <a:rPr lang="kk-KZ" sz="4400" b="1" dirty="0" smtClean="0">
                <a:solidFill>
                  <a:srgbClr val="002060"/>
                </a:solidFill>
              </a:rPr>
              <a:t>» 6 “б” сынып</a:t>
            </a:r>
          </a:p>
          <a:p>
            <a:r>
              <a:rPr lang="kk-KZ" sz="4400" b="1" smtClean="0">
                <a:solidFill>
                  <a:srgbClr val="002060"/>
                </a:solidFill>
              </a:rPr>
              <a:t>Жумагельдинова У.Т.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617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87624" y="2708920"/>
            <a:ext cx="7050522" cy="15841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002060"/>
                </a:solidFill>
              </a:rPr>
              <a:t> Жаңа сөздерді жаттау;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002060"/>
                </a:solidFill>
              </a:rPr>
              <a:t> «Қыс» өлеңі бойынша 3 сұрақ дайында.</a:t>
            </a:r>
          </a:p>
        </p:txBody>
      </p:sp>
    </p:spTree>
    <p:extLst>
      <p:ext uri="{BB962C8B-B14F-4D97-AF65-F5344CB8AC3E}">
        <p14:creationId xmlns:p14="http://schemas.microsoft.com/office/powerpoint/2010/main" xmlns="" val="325474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сөздер: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689642286"/>
              </p:ext>
            </p:extLst>
          </p:nvPr>
        </p:nvGraphicFramePr>
        <p:xfrm>
          <a:off x="323528" y="1628800"/>
          <a:ext cx="8568952" cy="4724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1726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үскірік</a:t>
                      </a:r>
                      <a:r>
                        <a:rPr lang="kk-KZ" sz="24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лютый мороз</a:t>
                      </a:r>
                      <a:endParaRPr lang="kk-KZ" sz="2400" b="1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әуес</a:t>
                      </a:r>
                      <a:r>
                        <a:rPr lang="kk-KZ" sz="24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увлечение;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любопытство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5725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қырау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иней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денелі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здоровый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4567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долдану </a:t>
                      </a:r>
                      <a:r>
                        <a:rPr lang="kk-KZ" sz="24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взбеситься; рассвирепеть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әсемпаз – легко</a:t>
                      </a:r>
                      <a:r>
                        <a:rPr lang="kk-KZ" sz="24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увлекающийся; любящий красоваться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5725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кәрі</a:t>
                      </a:r>
                      <a:r>
                        <a:rPr lang="kk-KZ" sz="2400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құда – 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старый сват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зейінді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сообразительный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2448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әлек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возня;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хлопоты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көн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смерись;</a:t>
                      </a:r>
                      <a:r>
                        <a:rPr lang="kk-KZ" sz="24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покорись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0328"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әділдік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справедливость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жирену – </a:t>
                      </a:r>
                      <a:r>
                        <a:rPr lang="kk-KZ" sz="2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брезговать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801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1-тапсырма. Көп нүктенің орнына тиісті сөздерді қойып, мақал-мәтелдерді жаз.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b="1" dirty="0">
                <a:solidFill>
                  <a:srgbClr val="002060"/>
                </a:solidFill>
              </a:rPr>
              <a:t>Қажетті сөздер: </a:t>
            </a:r>
            <a:r>
              <a:rPr lang="kk-KZ" b="1" dirty="0">
                <a:solidFill>
                  <a:srgbClr val="C00000"/>
                </a:solidFill>
              </a:rPr>
              <a:t>қар, қыс, жазда, он</a:t>
            </a:r>
            <a:r>
              <a:rPr lang="kk-KZ" dirty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3570203"/>
              </p:ext>
            </p:extLst>
          </p:nvPr>
        </p:nvGraphicFramePr>
        <p:xfrm>
          <a:off x="755576" y="2636912"/>
          <a:ext cx="7848872" cy="36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48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18712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1. Жаздың</a:t>
                      </a:r>
                      <a:r>
                        <a:rPr lang="kk-KZ" sz="2800" b="1" baseline="0" dirty="0">
                          <a:solidFill>
                            <a:srgbClr val="002060"/>
                          </a:solidFill>
                        </a:rPr>
                        <a:t> бір күні қысты </a:t>
                      </a:r>
                      <a:r>
                        <a:rPr lang="kk-KZ" sz="2800" b="1" baseline="0" dirty="0">
                          <a:solidFill>
                            <a:srgbClr val="C00000"/>
                          </a:solidFill>
                        </a:rPr>
                        <a:t>.....</a:t>
                      </a:r>
                      <a:r>
                        <a:rPr lang="kk-KZ" sz="2800" b="1" baseline="0" dirty="0">
                          <a:solidFill>
                            <a:srgbClr val="002060"/>
                          </a:solidFill>
                        </a:rPr>
                        <a:t> татыр.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1488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2. Қыстың қамын </a:t>
                      </a:r>
                      <a:r>
                        <a:rPr lang="kk-KZ" sz="2800" b="1" dirty="0">
                          <a:solidFill>
                            <a:srgbClr val="C00000"/>
                          </a:solidFill>
                        </a:rPr>
                        <a:t>.....</a:t>
                      </a:r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 ойла. Бір ойлама, үш ойла!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8712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3. Қыста қысыл, </a:t>
                      </a:r>
                      <a:r>
                        <a:rPr lang="kk-KZ" sz="2800" b="1" dirty="0">
                          <a:solidFill>
                            <a:srgbClr val="C00000"/>
                          </a:solidFill>
                        </a:rPr>
                        <a:t>..... </a:t>
                      </a:r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жадыра.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1488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4. Қыстағы</a:t>
                      </a:r>
                      <a:r>
                        <a:rPr lang="kk-KZ" sz="2800" b="1" dirty="0">
                          <a:solidFill>
                            <a:srgbClr val="C00000"/>
                          </a:solidFill>
                        </a:rPr>
                        <a:t> ..... </a:t>
                      </a:r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жерге ырыс, </a:t>
                      </a:r>
                    </a:p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</a:rPr>
                        <a:t>    Жердегі</a:t>
                      </a:r>
                      <a:r>
                        <a:rPr lang="kk-KZ" sz="2800" b="1" baseline="0" dirty="0">
                          <a:solidFill>
                            <a:srgbClr val="002060"/>
                          </a:solidFill>
                        </a:rPr>
                        <a:t> ылғал – елге ырыс.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92957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496945" cy="11381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2-тапсырма. Сөйлемдегі етістіктердің қай шақта тұрғанын жаз.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30" t="47960" r="1377" b="38324"/>
          <a:stretch/>
        </p:blipFill>
        <p:spPr>
          <a:xfrm>
            <a:off x="395536" y="2780928"/>
            <a:ext cx="8424456" cy="2243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63809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7724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3-тапсырма. Өлеңді оқы.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" t="64407" r="1708" b="10545"/>
          <a:stretch/>
        </p:blipFill>
        <p:spPr>
          <a:xfrm>
            <a:off x="971600" y="2492896"/>
            <a:ext cx="7244305" cy="3339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1148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87624" y="2708920"/>
            <a:ext cx="6840760" cy="15841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002060"/>
                </a:solidFill>
              </a:rPr>
              <a:t> Жаңа сөздерді жаттау;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002060"/>
                </a:solidFill>
              </a:rPr>
              <a:t> «Қыс» өлеңін жаттау;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002060"/>
                </a:solidFill>
              </a:rPr>
              <a:t>Қыс мезгілінің суретін сал.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845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140968"/>
            <a:ext cx="8568952" cy="1600200"/>
          </a:xfrm>
        </p:spPr>
        <p:txBody>
          <a:bodyPr>
            <a:normAutofit/>
          </a:bodyPr>
          <a:lstStyle/>
          <a:p>
            <a:r>
              <a:rPr lang="kk-KZ" sz="4400" b="1" dirty="0">
                <a:solidFill>
                  <a:srgbClr val="002060"/>
                </a:solidFill>
              </a:rPr>
              <a:t>«Ақ киімді, денелі, ақ сақалды»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6735" y="4951413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10-сабақ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6079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064896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1-тапсырма. Қыс өлеңінен тірек сөздерді теріп жаз.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" t="64407" r="1708" b="10545"/>
          <a:stretch/>
        </p:blipFill>
        <p:spPr>
          <a:xfrm>
            <a:off x="899592" y="2852936"/>
            <a:ext cx="7128792" cy="3286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6688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792" y="548680"/>
            <a:ext cx="77724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2-тапсырма. Берілген сөздерден сөз тіркесін құра.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57513054"/>
              </p:ext>
            </p:extLst>
          </p:nvPr>
        </p:nvGraphicFramePr>
        <p:xfrm>
          <a:off x="829816" y="2132856"/>
          <a:ext cx="7702624" cy="38164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13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51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әлек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көзін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кәрі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салды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құда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киімді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алты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орда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қанат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1835696" y="2492896"/>
            <a:ext cx="2880320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56827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70</TotalTime>
  <Words>236</Words>
  <Application>Microsoft Office PowerPoint</Application>
  <PresentationFormat>Экран (4:3)</PresentationFormat>
  <Paragraphs>52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Сабақтың тақырыбы:</vt:lpstr>
      <vt:lpstr>Жаңа сөздер:</vt:lpstr>
      <vt:lpstr>1-тапсырма. Көп нүктенің орнына тиісті сөздерді қойып, мақал-мәтелдерді жаз.</vt:lpstr>
      <vt:lpstr>2-тапсырма. Сөйлемдегі етістіктердің қай шақта тұрғанын жаз.</vt:lpstr>
      <vt:lpstr>3-тапсырма. Өлеңді оқы.</vt:lpstr>
      <vt:lpstr>Үй жұмысы</vt:lpstr>
      <vt:lpstr>Сабақтың тақырыбы:</vt:lpstr>
      <vt:lpstr>1-тапсырма. Қыс өлеңінен тірек сөздерді теріп жаз.</vt:lpstr>
      <vt:lpstr>2-тапсырма. Берілген сөздерден сөз тіркесін құра.</vt:lpstr>
      <vt:lpstr>Үй жұмысы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</dc:title>
  <dc:creator>User</dc:creator>
  <cp:lastModifiedBy>ADMIN</cp:lastModifiedBy>
  <cp:revision>15</cp:revision>
  <dcterms:created xsi:type="dcterms:W3CDTF">2020-04-01T09:00:41Z</dcterms:created>
  <dcterms:modified xsi:type="dcterms:W3CDTF">2020-04-28T07:14:51Z</dcterms:modified>
</cp:coreProperties>
</file>