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4725144"/>
            <a:ext cx="7084640" cy="1600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Балқаш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қаласы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“№10 орта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КММ-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Карипжанова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Светлана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Кабылбековна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628800"/>
            <a:ext cx="8928992" cy="1347155"/>
          </a:xfrm>
        </p:spPr>
        <p:txBody>
          <a:bodyPr>
            <a:noAutofit/>
          </a:bodyPr>
          <a:lstStyle/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тақыры: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 жастарға сенемін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Сынып:7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89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91264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5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2564904"/>
            <a:ext cx="8640960" cy="2232248"/>
          </a:xfr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7.1.4.1.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Повестердің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лирикалық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поэзиялық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шығармалардан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үзінді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тыңдау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идеясын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681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2361" y="1556792"/>
            <a:ext cx="4359275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122413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шақыру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5445224"/>
            <a:ext cx="8784976" cy="107863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Суретке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өлеңнің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авторы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111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19256" cy="13541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сөздермен</a:t>
            </a:r>
            <a:r>
              <a:rPr lang="ru-RU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танысу</a:t>
            </a:r>
            <a:r>
              <a:rPr lang="ru-RU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2348880"/>
            <a:ext cx="7772400" cy="3670920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Айбатты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грозный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Қайратты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сильный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Көздерінде</a:t>
            </a:r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ойнар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 глазах пылающий огонь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Жаннан</a:t>
            </a:r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қымбат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честь для них дороже жизни</a:t>
            </a:r>
          </a:p>
          <a:p>
            <a:pPr marL="0" indent="0">
              <a:buNone/>
            </a:pP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енемін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я верю 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пламя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Жайып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расправив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Ұмтылған</a:t>
            </a:r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стремится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Көздеген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наметили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750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352928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kk-KZ" dirty="0" smtClean="0"/>
              <a:t>Өлеңді мәнерлеп оқы. Түсінгеніңді баянда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55776" y="1628800"/>
            <a:ext cx="4680520" cy="4968552"/>
          </a:xfr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Арыстандай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айбатты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Жолбарыстай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Қырандай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қанатты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сенем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н!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Көздер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ойнар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бар,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Жаннан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қымбат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ар,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сенем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н!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қырандар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балапан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ұмтылған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Көздеген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сенем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н!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Жұмсақ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бектер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Сүттей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жүректер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лектер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сенем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193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84976" cy="172819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уреттердің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қойыңдар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толықтырыңдар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55576" y="2394473"/>
            <a:ext cx="7848872" cy="3088050"/>
          </a:xfrm>
          <a:ln w="57150">
            <a:solidFill>
              <a:srgbClr val="CC66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айбатты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қайратты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күшті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қанатты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жастарға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сенемін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ойнар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Сөздерінде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бар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Жаннан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қымбат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ар!</a:t>
            </a: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жастарға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сенемін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9" y="2471317"/>
            <a:ext cx="792089" cy="667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471317"/>
            <a:ext cx="986209" cy="625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749" y="3173615"/>
            <a:ext cx="704963" cy="399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8" y="3681448"/>
            <a:ext cx="646113" cy="51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50" y="3645524"/>
            <a:ext cx="864095" cy="572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23728" y="5695419"/>
            <a:ext cx="4248472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u="sng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pPr marL="285750" indent="-285750" algn="ctr">
              <a:buFont typeface="Courier New" panose="02070309020205020404" pitchFamily="49" charset="0"/>
              <a:buChar char="o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 дұрыс жазады</a:t>
            </a:r>
          </a:p>
          <a:p>
            <a:pPr marL="285750" indent="-285750" algn="ctr">
              <a:buFont typeface="Courier New" panose="02070309020205020404" pitchFamily="49" charset="0"/>
              <a:buChar char="o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Өлеңді толықтырады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66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075240" cy="101297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Кестені толықтыр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34351466"/>
              </p:ext>
            </p:extLst>
          </p:nvPr>
        </p:nvGraphicFramePr>
        <p:xfrm>
          <a:off x="683568" y="1772816"/>
          <a:ext cx="7992888" cy="2534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6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3671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Өлеңнің тақырыбы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671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Идеясы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671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Мазмұны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3671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Түйіні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20162" y="4797152"/>
            <a:ext cx="6984776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Өлеңнің тақырыбын, идеясын,мазмұнын,түйінін анықтайды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39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420472" cy="128701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М.Жұмабаев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толтыр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Овал 3"/>
          <p:cNvSpPr/>
          <p:nvPr/>
        </p:nvSpPr>
        <p:spPr>
          <a:xfrm>
            <a:off x="2987824" y="2996952"/>
            <a:ext cx="3240360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 rot="2168050">
            <a:off x="2076612" y="2854025"/>
            <a:ext cx="1218553" cy="1788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8786619">
            <a:off x="5789319" y="2806472"/>
            <a:ext cx="1189440" cy="1633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rot="19392833">
            <a:off x="2237454" y="4944751"/>
            <a:ext cx="1054060" cy="1473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12611150">
            <a:off x="5881195" y="4849463"/>
            <a:ext cx="872587" cy="2024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1520" y="1916832"/>
            <a:ext cx="1889556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34630" y="1897701"/>
            <a:ext cx="2101866" cy="13681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0174" y="4941168"/>
            <a:ext cx="2232248" cy="14534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95719" y="5018442"/>
            <a:ext cx="2232248" cy="15862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3229198" y="3717032"/>
            <a:ext cx="2757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Мағжан Жұмабаев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4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362274"/>
          </a:xfrm>
        </p:spPr>
        <p:txBody>
          <a:bodyPr>
            <a:normAutofit/>
          </a:bodyPr>
          <a:lstStyle/>
          <a:p>
            <a:r>
              <a:rPr lang="kk-KZ" dirty="0" smtClean="0"/>
              <a:t>Жазбаша орындаймыз(письменно выполняем)</a:t>
            </a:r>
            <a:br>
              <a:rPr lang="kk-KZ" dirty="0" smtClean="0"/>
            </a:br>
            <a:endParaRPr lang="ru-RU" dirty="0"/>
          </a:p>
        </p:txBody>
      </p:sp>
      <p:sp>
        <p:nvSpPr>
          <p:cNvPr id="14" name="Объект 13"/>
          <p:cNvSpPr>
            <a:spLocks noGrp="1"/>
          </p:cNvSpPr>
          <p:nvPr>
            <p:ph sz="quarter" idx="1"/>
          </p:nvPr>
        </p:nvSpPr>
        <p:spPr>
          <a:xfrm>
            <a:off x="914400" y="3212976"/>
            <a:ext cx="7772400" cy="2806824"/>
          </a:xfrm>
        </p:spPr>
        <p:txBody>
          <a:bodyPr/>
          <a:lstStyle/>
          <a:p>
            <a:r>
              <a:rPr lang="kk-KZ" dirty="0" smtClean="0"/>
              <a:t>6,7,8слайд тапсырмаларын</a:t>
            </a:r>
          </a:p>
          <a:p>
            <a:r>
              <a:rPr lang="kk-KZ" dirty="0" smtClean="0"/>
              <a:t>6-слайд-вместо картинок напиши нужное слово</a:t>
            </a:r>
          </a:p>
          <a:p>
            <a:r>
              <a:rPr lang="kk-KZ" dirty="0" smtClean="0"/>
              <a:t>7-слайд-дополнить таблицу</a:t>
            </a:r>
          </a:p>
          <a:p>
            <a:r>
              <a:rPr lang="kk-KZ" dirty="0" smtClean="0"/>
              <a:t>8-слайд- дополни диаграмму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485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82</TotalTime>
  <Words>177</Words>
  <Application>Microsoft Office PowerPoint</Application>
  <PresentationFormat>Экран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Calibri</vt:lpstr>
      <vt:lpstr>Cambria</vt:lpstr>
      <vt:lpstr>Courier New</vt:lpstr>
      <vt:lpstr>Franklin Gothic Book</vt:lpstr>
      <vt:lpstr>Perpetua</vt:lpstr>
      <vt:lpstr>Times New Roman</vt:lpstr>
      <vt:lpstr>Wingdings 2</vt:lpstr>
      <vt:lpstr>Справедливость</vt:lpstr>
      <vt:lpstr>Сабақтың тақыры: “Мен жастарға сенемін” Сынып:7</vt:lpstr>
      <vt:lpstr>Оқу мақсаты </vt:lpstr>
      <vt:lpstr> Ой шақыру</vt:lpstr>
      <vt:lpstr>       Жаңа сөздермен танысу. </vt:lpstr>
      <vt:lpstr>Өлеңді мәнерлеп оқы. Түсінгеніңді баянда</vt:lpstr>
      <vt:lpstr>Суреттердің орнына қажетті сөздерді қойыңдар және  толықтырыңдар. </vt:lpstr>
      <vt:lpstr>Кестені толықтыр</vt:lpstr>
      <vt:lpstr>М.Жұмабаев туралы мәліметтерді пайдаланып, диаграмманы толтыр.</vt:lpstr>
      <vt:lpstr>Жазбаша орындаймыз(письменно выполняем)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тақыры: “Мен жастарға сенемін” Сынып:7</dc:title>
  <dc:creator>Пользователь</dc:creator>
  <cp:lastModifiedBy>Пользователь</cp:lastModifiedBy>
  <cp:revision>9</cp:revision>
  <dcterms:created xsi:type="dcterms:W3CDTF">2020-04-10T12:54:33Z</dcterms:created>
  <dcterms:modified xsi:type="dcterms:W3CDTF">2020-04-14T16:27:01Z</dcterms:modified>
</cp:coreProperties>
</file>