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93ED-8806-4960-BDCF-692105808B08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C4257-1DE1-4E82-8AE2-62B800723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215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93ED-8806-4960-BDCF-692105808B08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C4257-1DE1-4E82-8AE2-62B800723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925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93ED-8806-4960-BDCF-692105808B08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C4257-1DE1-4E82-8AE2-62B800723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651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93ED-8806-4960-BDCF-692105808B08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C4257-1DE1-4E82-8AE2-62B800723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7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93ED-8806-4960-BDCF-692105808B08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C4257-1DE1-4E82-8AE2-62B800723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698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93ED-8806-4960-BDCF-692105808B08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C4257-1DE1-4E82-8AE2-62B800723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656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93ED-8806-4960-BDCF-692105808B08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C4257-1DE1-4E82-8AE2-62B800723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068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93ED-8806-4960-BDCF-692105808B08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C4257-1DE1-4E82-8AE2-62B800723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6334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93ED-8806-4960-BDCF-692105808B08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C4257-1DE1-4E82-8AE2-62B800723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949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93ED-8806-4960-BDCF-692105808B08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C4257-1DE1-4E82-8AE2-62B800723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009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93ED-8806-4960-BDCF-692105808B08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C4257-1DE1-4E82-8AE2-62B800723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833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593ED-8806-4960-BDCF-692105808B08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C4257-1DE1-4E82-8AE2-62B800723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706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761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314" y="-1"/>
            <a:ext cx="6853177" cy="6853177"/>
          </a:xfrm>
        </p:spPr>
      </p:pic>
    </p:spTree>
    <p:extLst>
      <p:ext uri="{BB962C8B-B14F-4D97-AF65-F5344CB8AC3E}">
        <p14:creationId xmlns:p14="http://schemas.microsoft.com/office/powerpoint/2010/main" val="2030634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885" y="0"/>
            <a:ext cx="6858000" cy="6858000"/>
          </a:xfrm>
        </p:spPr>
      </p:pic>
    </p:spTree>
    <p:extLst>
      <p:ext uri="{BB962C8B-B14F-4D97-AF65-F5344CB8AC3E}">
        <p14:creationId xmlns:p14="http://schemas.microsoft.com/office/powerpoint/2010/main" val="2757901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768" y="0"/>
            <a:ext cx="6861969" cy="6861969"/>
          </a:xfrm>
        </p:spPr>
      </p:pic>
    </p:spTree>
    <p:extLst>
      <p:ext uri="{BB962C8B-B14F-4D97-AF65-F5344CB8AC3E}">
        <p14:creationId xmlns:p14="http://schemas.microsoft.com/office/powerpoint/2010/main" val="3146624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146" y="0"/>
            <a:ext cx="6870762" cy="6870762"/>
          </a:xfrm>
        </p:spPr>
      </p:pic>
    </p:spTree>
    <p:extLst>
      <p:ext uri="{BB962C8B-B14F-4D97-AF65-F5344CB8AC3E}">
        <p14:creationId xmlns:p14="http://schemas.microsoft.com/office/powerpoint/2010/main" val="3122331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62" y="0"/>
            <a:ext cx="6858000" cy="6858000"/>
          </a:xfrm>
        </p:spPr>
      </p:pic>
    </p:spTree>
    <p:extLst>
      <p:ext uri="{BB962C8B-B14F-4D97-AF65-F5344CB8AC3E}">
        <p14:creationId xmlns:p14="http://schemas.microsoft.com/office/powerpoint/2010/main" val="1970808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847" y="4824"/>
            <a:ext cx="6853176" cy="6853176"/>
          </a:xfrm>
        </p:spPr>
      </p:pic>
    </p:spTree>
    <p:extLst>
      <p:ext uri="{BB962C8B-B14F-4D97-AF65-F5344CB8AC3E}">
        <p14:creationId xmlns:p14="http://schemas.microsoft.com/office/powerpoint/2010/main" val="25355415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Экран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1</cp:revision>
  <dcterms:created xsi:type="dcterms:W3CDTF">2020-04-02T06:01:51Z</dcterms:created>
  <dcterms:modified xsi:type="dcterms:W3CDTF">2020-04-02T06:04:28Z</dcterms:modified>
</cp:coreProperties>
</file>