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Layout+xml" PartName="/ppt/slideLayouts/slideLayout1.xml"/>
  <Default ContentType="audio/wav" Extension="wav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0" r:id="rId6"/>
    <p:sldId id="28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89" r:id="rId16"/>
    <p:sldId id="288" r:id="rId17"/>
    <p:sldId id="269" r:id="rId18"/>
    <p:sldId id="271" r:id="rId19"/>
    <p:sldId id="272" r:id="rId20"/>
    <p:sldId id="273" r:id="rId21"/>
    <p:sldId id="274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hyperlink" Target="http://i031.radikal.ru/0712/0f/2b8d448b5d90.pn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n-yaz.3dn.ru/images/Hen.jpg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8.jpeg"/><Relationship Id="rId4" Type="http://schemas.openxmlformats.org/officeDocument/2006/relationships/image" Target="../media/image21.pn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1.wav"/><Relationship Id="rId7" Type="http://schemas.openxmlformats.org/officeDocument/2006/relationships/hyperlink" Target="http://s39.radikal.ru/i086/0902/b3/9281be8c2a18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8.jpeg"/><Relationship Id="rId10" Type="http://schemas.openxmlformats.org/officeDocument/2006/relationships/image" Target="../media/image26.jpeg"/><Relationship Id="rId4" Type="http://schemas.openxmlformats.org/officeDocument/2006/relationships/image" Target="../media/image24.png"/><Relationship Id="rId9" Type="http://schemas.openxmlformats.org/officeDocument/2006/relationships/hyperlink" Target="http://multiki.arjlover.net/ap/cvetik.semicvetik.avi/cvetik.semicvetik.avi.image3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hyperlink" Target="http://img.labirint.ru/images/comments_pic/0937/01labkh9r1252398540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8.jpeg"/><Relationship Id="rId10" Type="http://schemas.openxmlformats.org/officeDocument/2006/relationships/image" Target="../media/image28.jpeg"/><Relationship Id="rId4" Type="http://schemas.openxmlformats.org/officeDocument/2006/relationships/image" Target="../media/image24.png"/><Relationship Id="rId9" Type="http://schemas.openxmlformats.org/officeDocument/2006/relationships/hyperlink" Target="http://img-2007-01.photosight.ru/22/1883279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1.wav"/><Relationship Id="rId7" Type="http://schemas.openxmlformats.org/officeDocument/2006/relationships/hyperlink" Target="http://i080.radikal.ru/0811/38/877213f3cc6a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8.jpe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hyperlink" Target="http://i030.radikal.ru/0910/81/15b9431bb0e0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image" Target="../media/image32.gif"/><Relationship Id="rId5" Type="http://schemas.openxmlformats.org/officeDocument/2006/relationships/image" Target="../media/image8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image" Target="../media/image36.gif"/><Relationship Id="rId5" Type="http://schemas.openxmlformats.org/officeDocument/2006/relationships/image" Target="../media/image8.jpe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image" Target="../media/image39.gif"/><Relationship Id="rId5" Type="http://schemas.openxmlformats.org/officeDocument/2006/relationships/image" Target="../media/image8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image" Target="../media/image42.gif"/><Relationship Id="rId5" Type="http://schemas.openxmlformats.org/officeDocument/2006/relationships/image" Target="../media/image8.jpe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image" Target="../media/image39.gif"/><Relationship Id="rId5" Type="http://schemas.openxmlformats.org/officeDocument/2006/relationships/image" Target="../media/image8.jpe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image" Target="../media/image46.jpeg"/><Relationship Id="rId5" Type="http://schemas.openxmlformats.org/officeDocument/2006/relationships/image" Target="../media/image8.jpe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image" Target="../media/image49.jpeg"/><Relationship Id="rId5" Type="http://schemas.openxmlformats.org/officeDocument/2006/relationships/image" Target="../media/image8.jpe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hyperlink" Target="http://static.24.ua/images/0/26/26684/large_26684.jp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hyperlink" Target="http://s.afisha.ru/Afisha7Files/UGPhotos/080924184757/090926220153/p_f.jp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hyperlink" Target="http://muzikalkairk.ucoz.ru/ckahat/skazka.o.rybake.i.rybke.avi.image3.jp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hyperlink" Target="http://afisha.vhabare.ru/images/event/378.jp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ndroid-online.ru/app_images/shots/winnie-the-pooh-puzzle_screenshot_126648.jpg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hyperlink" Target="http://i012.radikal.ru/0907/8c/b30d75fba665.jpg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1.wav"/><Relationship Id="rId7" Type="http://schemas.openxmlformats.org/officeDocument/2006/relationships/hyperlink" Target="http://www.povarenok.ru/images/users/24_05_10/316236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8.jpeg"/><Relationship Id="rId10" Type="http://schemas.openxmlformats.org/officeDocument/2006/relationships/image" Target="../media/image20.jpeg"/><Relationship Id="rId4" Type="http://schemas.openxmlformats.org/officeDocument/2006/relationships/image" Target="../media/image7.png"/><Relationship Id="rId9" Type="http://schemas.openxmlformats.org/officeDocument/2006/relationships/hyperlink" Target="http://s43.radikal.ru/i102/1003/8d/731a29303ed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3a0f9e874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8794" y="2000240"/>
            <a:ext cx="5857916" cy="1822376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Сказочная</a:t>
            </a:r>
          </a:p>
          <a:p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викторина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0_1d013_c8b707d9_XXS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6776" y="0"/>
            <a:ext cx="714375" cy="714375"/>
          </a:xfrm>
          <a:prstGeom prst="rect">
            <a:avLst/>
          </a:prstGeom>
        </p:spPr>
      </p:pic>
      <p:pic>
        <p:nvPicPr>
          <p:cNvPr id="9" name="Рисунок 8" descr="butterfly1-4[1]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5500702"/>
            <a:ext cx="847725" cy="628650"/>
          </a:xfrm>
          <a:prstGeom prst="rect">
            <a:avLst/>
          </a:prstGeom>
        </p:spPr>
      </p:pic>
      <p:pic>
        <p:nvPicPr>
          <p:cNvPr id="10" name="Рисунок 9" descr="bird10[1]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5750" y="785794"/>
            <a:ext cx="1238250" cy="990600"/>
          </a:xfrm>
          <a:prstGeom prst="rect">
            <a:avLst/>
          </a:prstGeom>
        </p:spPr>
      </p:pic>
      <p:pic>
        <p:nvPicPr>
          <p:cNvPr id="14" name="Picture 10" descr="Картинка 18 из 786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3929066"/>
            <a:ext cx="2190742" cy="2497447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98 0.01319 C -0.14184 0.02476 -0.1967 0.03634 -0.24323 0.03541 C -0.28958 0.03449 -0.30746 0.00902 -0.36562 0.00694 C -0.42378 0.00486 -0.53142 0.02824 -0.59184 0.02268 C -0.65226 0.01713 -0.6816 -0.02778 -0.72864 -0.02639 C -0.77569 -0.025 -0.84097 0.02685 -0.87396 0.03055 C -0.90694 0.03425 -0.91649 0.01689 -0.92639 -0.00417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ound_effect_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Рисунок 1" descr="smile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808"/>
            <a:ext cx="9144000" cy="6850192"/>
          </a:xfrm>
          <a:prstGeom prst="rect">
            <a:avLst/>
          </a:prstGeom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1571604" y="428604"/>
            <a:ext cx="5857916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85918" y="428604"/>
            <a:ext cx="5669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какой сказки этот предмет?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1256186461796715642question-mark-icon_svg_hi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1928802"/>
            <a:ext cx="231775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422" y="1857364"/>
            <a:ext cx="3456170" cy="3500462"/>
          </a:xfrm>
          <a:prstGeom prst="rect">
            <a:avLst/>
          </a:prstGeom>
        </p:spPr>
      </p:pic>
      <p:pic>
        <p:nvPicPr>
          <p:cNvPr id="21508" name="Picture 4" descr="Картинка 4 из 69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2" y="1928802"/>
            <a:ext cx="4242502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ound_effect_4.mp3">
            <a:hlinkClick action="ppaction://media" r:id=""/>
          </p:cNvPr>
          <p:cNvPicPr>
            <a:picLocks noChangeAspect="1" noRot="1"/>
          </p:cNvPicPr>
          <p:nvPr>
            <a:audioFile r:link="rId1"/>
          </p:nvPr>
        </p:nvPicPr>
        <p:blipFill>
          <a:blip cstate="print"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descr="smile58.jpg" id="2" name="Рисунок 1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0" y="7808"/>
            <a:ext cx="9144000" cy="6850192"/>
          </a:xfrm>
          <a:prstGeom prst="rect">
            <a:avLst/>
          </a:prstGeom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1571604" y="428604"/>
            <a:ext cx="5857916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85918" y="428604"/>
            <a:ext cx="5669373" cy="58477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32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Из какой сказки этот предмет?</a:t>
            </a:r>
            <a:endParaRPr b="1" dirty="0" lang="ru-RU" sz="32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descr="1256186461796715642question-mark-icon_svg_hi.png" id="12" name="Рисунок 11"/>
          <p:cNvPicPr>
            <a:picLocks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5857884" y="1928802"/>
            <a:ext cx="231775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Картинка 1 из 6748" id="23554" name="Picture 2">
            <a:hlinkClick r:id="rId7"/>
          </p:cNvPr>
          <p:cNvPicPr>
            <a:picLocks noChangeArrowheads="1" noChangeAspect="1"/>
          </p:cNvPicPr>
          <p:nvPr/>
        </p:nvPicPr>
        <p:blipFill>
          <a:blip cstate="print" r:embed="rId8"/>
          <a:srcRect r="90"/>
          <a:stretch>
            <a:fillRect/>
          </a:stretch>
        </p:blipFill>
        <p:spPr bwMode="auto">
          <a:xfrm>
            <a:off x="3286116" y="2071678"/>
            <a:ext cx="235745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Картинка 3 из 6748" id="23556" name="Picture 4">
            <a:hlinkClick r:id="rId9"/>
          </p:cNvPr>
          <p:cNvPicPr>
            <a:picLocks noChangeArrowheads="1" noChangeAspect="1"/>
          </p:cNvPicPr>
          <p:nvPr/>
        </p:nvPicPr>
        <p:blipFill>
          <a:blip cstate="print" r:embed="rId10"/>
          <a:srcRect r="25"/>
          <a:stretch>
            <a:fillRect/>
          </a:stretch>
        </p:blipFill>
        <p:spPr bwMode="auto">
          <a:xfrm>
            <a:off x="4786314" y="1714488"/>
            <a:ext cx="3576659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name="chimes.wav" r:embed="rId3"/>
      </p:stSnd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1700"/>
                            </p:stCondLst>
                            <p:childTnLst>
                              <p:par>
                                <p:cTn fill="hold" id="1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>
                            <p:stCondLst>
                              <p:cond delay="2200"/>
                            </p:stCondLst>
                            <p:childTnLst>
                              <p:par>
                                <p:cTn accel="50000" decel="50000" fill="hold" id="18" nodeType="after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dur="2000" fill="hold" id="19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4200"/>
                            </p:stCondLst>
                            <p:childTnLst>
                              <p:par>
                                <p:cTn fill="hold" id="21" nodeType="afterEffect" presetClass="entr" presetID="19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>
                            <p:stCondLst>
                              <p:cond delay="500"/>
                            </p:stCondLst>
                            <p:childTnLst>
                              <p:par>
                                <p:cTn fill="hold" id="32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4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>
                <p:cTn display="0" fill="hold" id="35">
                  <p:stCondLst>
                    <p:cond delay="indefinite"/>
                  </p:stCondLst>
                  <p:endCondLst>
                    <p:cond delay="0" evt="onNext">
                      <p:tgtEl>
                        <p:sldTgt/>
                      </p:tgtEl>
                    </p:cond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grpId="0" spid="10"/>
    </p:bld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ound_effect_4.mp3">
            <a:hlinkClick action="ppaction://media" r:id=""/>
          </p:cNvPr>
          <p:cNvPicPr>
            <a:picLocks noChangeAspect="1" noRot="1"/>
          </p:cNvPicPr>
          <p:nvPr>
            <a:audioFile r:link="rId1"/>
          </p:nvPr>
        </p:nvPicPr>
        <p:blipFill>
          <a:blip cstate="print"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descr="smile58.jpg" id="2" name="Рисунок 1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0" y="7808"/>
            <a:ext cx="9144000" cy="6850192"/>
          </a:xfrm>
          <a:prstGeom prst="rect">
            <a:avLst/>
          </a:prstGeom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1571604" y="428604"/>
            <a:ext cx="5857916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85918" y="428604"/>
            <a:ext cx="5669373" cy="58477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32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Из какой сказки этот предмет?</a:t>
            </a:r>
            <a:endParaRPr b="1" dirty="0" lang="ru-RU" sz="32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descr="1256186461796715642question-mark-icon_svg_hi.png" id="12" name="Рисунок 11"/>
          <p:cNvPicPr>
            <a:picLocks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5857884" y="1928802"/>
            <a:ext cx="231775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Картинка 32 из 11621" id="22530" name="Picture 2">
            <a:hlinkClick r:id="rId7"/>
          </p:cNvPr>
          <p:cNvPicPr>
            <a:picLocks noChangeArrowheads="1" noChangeAspect="1"/>
          </p:cNvPicPr>
          <p:nvPr/>
        </p:nvPicPr>
        <p:blipFill>
          <a:blip cstate="print" r:embed="rId8"/>
          <a:srcRect/>
          <a:stretch>
            <a:fillRect/>
          </a:stretch>
        </p:blipFill>
        <p:spPr bwMode="auto">
          <a:xfrm>
            <a:off x="4357686" y="1928802"/>
            <a:ext cx="4576759" cy="3505200"/>
          </a:xfrm>
          <a:prstGeom prst="rect">
            <a:avLst/>
          </a:prstGeom>
          <a:noFill/>
        </p:spPr>
      </p:pic>
      <p:pic>
        <p:nvPicPr>
          <p:cNvPr descr="http://img-2007-01.photosight.ru/22/1883279.jpg" id="22532" name="Picture 4">
            <a:hlinkClick r:id="rId9"/>
          </p:cNvPr>
          <p:cNvPicPr>
            <a:picLocks noChangeArrowheads="1" noChangeAspect="1"/>
          </p:cNvPicPr>
          <p:nvPr/>
        </p:nvPicPr>
        <p:blipFill>
          <a:blip cstate="print" r:embed="rId10"/>
          <a:srcRect r="46"/>
          <a:stretch>
            <a:fillRect/>
          </a:stretch>
        </p:blipFill>
        <p:spPr bwMode="auto">
          <a:xfrm>
            <a:off x="3143240" y="2786058"/>
            <a:ext cx="3071834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name="chimes.wav" r:embed="rId3"/>
      </p:stSnd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1700"/>
                            </p:stCondLst>
                            <p:childTnLst>
                              <p:par>
                                <p:cTn fill="hold" id="1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>
                            <p:stCondLst>
                              <p:cond delay="2200"/>
                            </p:stCondLst>
                            <p:childTnLst>
                              <p:par>
                                <p:cTn accel="50000" decel="50000" fill="hold" id="18" nodeType="after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dur="2000" fill="hold" id="19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4200"/>
                            </p:stCondLst>
                            <p:childTnLst>
                              <p:par>
                                <p:cTn fill="hold" id="21" nodeType="afterEffect" presetClass="entr" presetID="19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>
                            <p:stCondLst>
                              <p:cond delay="500"/>
                            </p:stCondLst>
                            <p:childTnLst>
                              <p:par>
                                <p:cTn fill="hold" id="32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4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>
                <p:cTn display="0" fill="hold" id="35">
                  <p:stCondLst>
                    <p:cond delay="indefinite"/>
                  </p:stCondLst>
                  <p:endCondLst>
                    <p:cond delay="0" evt="onNext">
                      <p:tgtEl>
                        <p:sldTgt/>
                      </p:tgtEl>
                    </p:cond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grpId="0" spid="10"/>
    </p:bld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ound_effect_4.mp3">
            <a:hlinkClick action="ppaction://media" r:id=""/>
          </p:cNvPr>
          <p:cNvPicPr>
            <a:picLocks noChangeAspect="1" noRot="1"/>
          </p:cNvPicPr>
          <p:nvPr>
            <a:audioFile r:link="rId1"/>
          </p:nvPr>
        </p:nvPicPr>
        <p:blipFill>
          <a:blip cstate="print"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descr="smile58.jpg" id="2" name="Рисунок 1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0" y="7808"/>
            <a:ext cx="9144000" cy="6850192"/>
          </a:xfrm>
          <a:prstGeom prst="rect">
            <a:avLst/>
          </a:prstGeom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1571604" y="428604"/>
            <a:ext cx="5857916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85918" y="428604"/>
            <a:ext cx="5669373" cy="58477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32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Из какой сказки этот предмет?</a:t>
            </a:r>
            <a:endParaRPr b="1" dirty="0" lang="ru-RU" sz="32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descr="1256186461796715642question-mark-icon_svg_hi.png" id="12" name="Рисунок 11"/>
          <p:cNvPicPr>
            <a:picLocks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5857884" y="1928802"/>
            <a:ext cx="231775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Картинка 4 из 2905" id="10242" name="Picture 2">
            <a:hlinkClick r:id="rId7"/>
          </p:cNvPr>
          <p:cNvPicPr>
            <a:picLocks noChangeArrowheads="1" noChangeAspect="1"/>
          </p:cNvPicPr>
          <p:nvPr/>
        </p:nvPicPr>
        <p:blipFill>
          <a:blip cstate="print" r:embed="rId8"/>
          <a:stretch>
            <a:fillRect/>
          </a:stretch>
        </p:blipFill>
        <p:spPr bwMode="auto">
          <a:xfrm>
            <a:off x="2928926" y="2071678"/>
            <a:ext cx="2571768" cy="2928958"/>
          </a:xfrm>
          <a:prstGeom prst="rect">
            <a:avLst/>
          </a:prstGeom>
          <a:noFill/>
        </p:spPr>
      </p:pic>
      <p:pic>
        <p:nvPicPr>
          <p:cNvPr descr="Картинка 44 из 2905" id="10244" name="Picture 4">
            <a:hlinkClick r:id="rId9"/>
          </p:cNvPr>
          <p:cNvPicPr>
            <a:picLocks noChangeArrowheads="1" noChangeAspect="1"/>
          </p:cNvPicPr>
          <p:nvPr/>
        </p:nvPicPr>
        <p:blipFill>
          <a:blip cstate="print" r:embed="rId10"/>
          <a:srcRect r="14"/>
          <a:stretch>
            <a:fillRect/>
          </a:stretch>
        </p:blipFill>
        <p:spPr bwMode="auto">
          <a:xfrm>
            <a:off x="4643438" y="1643050"/>
            <a:ext cx="4076725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name="chimes.wav" r:embed="rId3"/>
      </p:stSnd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1700"/>
                            </p:stCondLst>
                            <p:childTnLst>
                              <p:par>
                                <p:cTn fill="hold" id="1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>
                            <p:stCondLst>
                              <p:cond delay="2200"/>
                            </p:stCondLst>
                            <p:childTnLst>
                              <p:par>
                                <p:cTn accel="50000" decel="50000" fill="hold" id="18" nodeType="after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dur="2000" fill="hold" id="19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4200"/>
                            </p:stCondLst>
                            <p:childTnLst>
                              <p:par>
                                <p:cTn fill="hold" id="21" nodeType="afterEffect" presetClass="entr" presetID="19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>
                            <p:stCondLst>
                              <p:cond delay="500"/>
                            </p:stCondLst>
                            <p:childTnLst>
                              <p:par>
                                <p:cTn fill="hold" id="32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4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>
                <p:cTn display="0" fill="hold" id="35">
                  <p:stCondLst>
                    <p:cond delay="indefinite"/>
                  </p:stCondLst>
                  <p:endCondLst>
                    <p:cond delay="0" evt="onNext">
                      <p:tgtEl>
                        <p:sldTgt/>
                      </p:tgtEl>
                    </p:cond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grpId="0" spid="1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mile5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211"/>
            <a:ext cx="9144000" cy="68447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85918" y="1643050"/>
            <a:ext cx="5715040" cy="2554545"/>
          </a:xfrm>
          <a:prstGeom prst="rect">
            <a:avLst/>
          </a:prstGeom>
          <a:noFill/>
        </p:spPr>
        <p:txBody>
          <a:bodyPr wrap="none" rtlCol="0">
            <a:prstTxWarp prst="textButton">
              <a:avLst/>
            </a:prstTxWarp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Угадай</a:t>
            </a:r>
          </a:p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героя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ound_effect_4.mp3">
            <a:hlinkClick action="ppaction://media" r:id=""/>
          </p:cNvPr>
          <p:cNvPicPr>
            <a:picLocks noChangeAspect="1" noRot="1"/>
          </p:cNvPicPr>
          <p:nvPr>
            <a:audioFile r:link="rId1"/>
          </p:nvPr>
        </p:nvPicPr>
        <p:blipFill>
          <a:blip cstate="print"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descr="smile58.jpg" id="2" name="Рисунок 1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0" y="7808"/>
            <a:ext cx="9144000" cy="6850192"/>
          </a:xfrm>
          <a:prstGeom prst="rect">
            <a:avLst/>
          </a:prstGeom>
        </p:spPr>
      </p:pic>
      <p:pic>
        <p:nvPicPr>
          <p:cNvPr descr="2506f0e2bc977568d69ec8c78c457007.gif" id="5" name="Рисунок 4"/>
          <p:cNvPicPr>
            <a:picLocks noChangeAspect="1"/>
          </p:cNvPicPr>
          <p:nvPr/>
        </p:nvPicPr>
        <p:blipFill>
          <a:blip cstate="print" r:embed="rId6"/>
          <a:stretch>
            <a:fillRect/>
          </a:stretch>
        </p:blipFill>
        <p:spPr>
          <a:xfrm>
            <a:off x="1428728" y="4786322"/>
            <a:ext cx="1900255" cy="1583546"/>
          </a:xfrm>
          <a:prstGeom prst="rect">
            <a:avLst/>
          </a:prstGeom>
        </p:spPr>
      </p:pic>
      <p:pic>
        <p:nvPicPr>
          <p:cNvPr descr="360954.jpg" id="6" name="Рисунок 5"/>
          <p:cNvPicPr>
            <a:picLocks noChangeAspect="1"/>
          </p:cNvPicPr>
          <p:nvPr/>
        </p:nvPicPr>
        <p:blipFill>
          <a:blip cstate="print" r:embed="rId7"/>
          <a:stretch>
            <a:fillRect/>
          </a:stretch>
        </p:blipFill>
        <p:spPr>
          <a:xfrm>
            <a:off x="285720" y="1571612"/>
            <a:ext cx="3842730" cy="2784478"/>
          </a:xfrm>
          <a:prstGeom prst="rect">
            <a:avLst/>
          </a:prstGeom>
        </p:spPr>
      </p:pic>
      <p:pic>
        <p:nvPicPr>
          <p:cNvPr descr="1209221055_r-9.jpg" id="7" name="Рисунок 6"/>
          <p:cNvPicPr>
            <a:picLocks noChangeAspect="1"/>
          </p:cNvPicPr>
          <p:nvPr/>
        </p:nvPicPr>
        <p:blipFill>
          <a:blip cstate="print" r:embed="rId8"/>
          <a:stretch>
            <a:fillRect/>
          </a:stretch>
        </p:blipFill>
        <p:spPr>
          <a:xfrm>
            <a:off x="4286248" y="1500174"/>
            <a:ext cx="4656473" cy="4997171"/>
          </a:xfrm>
          <a:prstGeom prst="rect">
            <a:avLst/>
          </a:prstGeom>
        </p:spPr>
      </p:pic>
      <p:sp>
        <p:nvSpPr>
          <p:cNvPr id="8" name="Блок-схема: перфолента 7"/>
          <p:cNvSpPr/>
          <p:nvPr/>
        </p:nvSpPr>
        <p:spPr>
          <a:xfrm>
            <a:off x="428596" y="214290"/>
            <a:ext cx="8358246" cy="1000132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142852"/>
            <a:ext cx="8429684" cy="1000132"/>
          </a:xfrm>
          <a:prstGeom prst="rect">
            <a:avLst/>
          </a:prstGeom>
        </p:spPr>
        <p:txBody>
          <a:bodyPr>
            <a:prstTxWarp prst="textWave2">
              <a:avLst/>
            </a:prstTxWarp>
          </a:bodyPr>
          <a:lstStyle/>
          <a:p>
            <a:pPr algn="l" defTabSz="914400" eaLnBrk="1" fontAlgn="auto" hangingPunct="1" indent="-514350" latinLnBrk="0" lvl="0" marL="51435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1" baseline="0" cap="none" dirty="0" i="0" kern="1200" kumimoji="0" lang="ru-RU" noProof="0" normalizeH="0" smtClean="0" spc="0" strike="noStrike" sz="36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Забавный </a:t>
            </a:r>
            <a:r>
              <a:rPr b="1" baseline="0" cap="none" dirty="0" err="1" i="0" kern="1200" kumimoji="0" lang="ru-RU" noProof="0" normalizeH="0" smtClean="0" spc="0" strike="noStrike" sz="36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розовый</a:t>
            </a:r>
            <a:r>
              <a:rPr b="1" baseline="0" cap="none" dirty="0" i="0" kern="1200" kumimoji="0" lang="ru-RU" noProof="0" normalizeH="0" smtClean="0" spc="0" strike="noStrike" sz="36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друг </a:t>
            </a:r>
            <a:r>
              <a:rPr b="1" baseline="0" cap="none" dirty="0" err="1" i="0" kern="1200" kumimoji="0" lang="ru-RU" noProof="0" normalizeH="0" smtClean="0" spc="0" strike="noStrike" sz="36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Винни</a:t>
            </a:r>
            <a:r>
              <a:rPr b="1" baseline="0" cap="none" dirty="0" i="0" kern="1200" kumimoji="0" lang="ru-RU" noProof="0" normalizeH="0" smtClean="0" spc="0" strike="noStrike" sz="36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Пуха.</a:t>
            </a:r>
            <a:endParaRPr b="1" baseline="0" cap="none" dirty="0" i="0" kern="1200" kumimoji="0" lang="ru-RU" noProof="0" normalizeH="0" spc="0" strike="noStrike" sz="3600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ndAc>
      <p:stSnd>
        <p:snd name="chimes.wav" r:embed="rId3"/>
      </p:stSnd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6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4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600" fill="hold" id="2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600" fill="hold" id="21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>
                <p:cTn display="0" fill="hold" id="22">
                  <p:stCondLst>
                    <p:cond delay="indefinite"/>
                  </p:stCondLst>
                  <p:endCondLst>
                    <p:cond delay="0" evt="onNext">
                      <p:tgtEl>
                        <p:sldTgt/>
                      </p:tgtEl>
                    </p:cond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ound_effect_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Рисунок 1" descr="smile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808"/>
            <a:ext cx="9144000" cy="6850192"/>
          </a:xfrm>
          <a:prstGeom prst="rect">
            <a:avLst/>
          </a:prstGeom>
        </p:spPr>
      </p:pic>
      <p:sp>
        <p:nvSpPr>
          <p:cNvPr id="3" name="Блок-схема: перфолента 2"/>
          <p:cNvSpPr/>
          <p:nvPr/>
        </p:nvSpPr>
        <p:spPr>
          <a:xfrm>
            <a:off x="428596" y="214290"/>
            <a:ext cx="8358246" cy="142876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lvl="0" algn="ctr"/>
            <a:r>
              <a:rPr lang="ru-RU" sz="3200" b="1" dirty="0" smtClean="0"/>
              <a:t>Кто вместе с крошкой енотом боялся своего отражения в воде?</a:t>
            </a:r>
            <a:endParaRPr lang="ru-RU" sz="3200" b="1" dirty="0"/>
          </a:p>
        </p:txBody>
      </p:sp>
      <p:pic>
        <p:nvPicPr>
          <p:cNvPr id="4" name="Рисунок 3" descr="d5828bf99d3a4d00359dddbb7b95778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2786058"/>
            <a:ext cx="3000396" cy="2500330"/>
          </a:xfrm>
          <a:prstGeom prst="rect">
            <a:avLst/>
          </a:prstGeom>
        </p:spPr>
      </p:pic>
      <p:pic>
        <p:nvPicPr>
          <p:cNvPr id="5" name="Рисунок 4" descr="1244809315_153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2643182"/>
            <a:ext cx="3665898" cy="2749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ound_effect_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Рисунок 1" descr="smile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808"/>
            <a:ext cx="9144000" cy="6850192"/>
          </a:xfrm>
          <a:prstGeom prst="rect">
            <a:avLst/>
          </a:prstGeom>
        </p:spPr>
      </p:pic>
      <p:pic>
        <p:nvPicPr>
          <p:cNvPr id="8" name="Рисунок 7" descr="8a388a050da1a6b6b7c53322e8d4a75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1538" y="2928934"/>
            <a:ext cx="2243157" cy="1869298"/>
          </a:xfrm>
          <a:prstGeom prst="rect">
            <a:avLst/>
          </a:prstGeom>
        </p:spPr>
      </p:pic>
      <p:pic>
        <p:nvPicPr>
          <p:cNvPr id="9" name="Рисунок 8" descr="img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0562" y="1357298"/>
            <a:ext cx="4361972" cy="5154014"/>
          </a:xfrm>
          <a:prstGeom prst="rect">
            <a:avLst/>
          </a:prstGeom>
        </p:spPr>
      </p:pic>
      <p:sp>
        <p:nvSpPr>
          <p:cNvPr id="13" name="Блок-схема: перфолента 12"/>
          <p:cNvSpPr/>
          <p:nvPr/>
        </p:nvSpPr>
        <p:spPr>
          <a:xfrm>
            <a:off x="428596" y="214290"/>
            <a:ext cx="8358246" cy="1000132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428596" y="142852"/>
            <a:ext cx="8429684" cy="1000132"/>
          </a:xfrm>
          <a:prstGeom prst="rect">
            <a:avLst/>
          </a:prstGeom>
        </p:spPr>
        <p:txBody>
          <a:bodyPr>
            <a:prstTxWarp prst="textWave2">
              <a:avLst/>
            </a:prstTxWarp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Кто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вместе со львёнком пел песенку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baseline="0" dirty="0" smtClean="0"/>
              <a:t>«Я на солнышке лежу…..»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ound_effect_4.mp3">
            <a:hlinkClick action="ppaction://media" r:id=""/>
          </p:cNvPr>
          <p:cNvPicPr>
            <a:picLocks noChangeAspect="1" noRot="1"/>
          </p:cNvPicPr>
          <p:nvPr>
            <a:audioFile r:link="rId1"/>
          </p:nvPr>
        </p:nvPicPr>
        <p:blipFill>
          <a:blip cstate="print"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descr="smile58.jpg" id="2" name="Рисунок 1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0" y="7808"/>
            <a:ext cx="9144000" cy="6850192"/>
          </a:xfrm>
          <a:prstGeom prst="rect">
            <a:avLst/>
          </a:prstGeom>
        </p:spPr>
      </p:pic>
      <p:sp>
        <p:nvSpPr>
          <p:cNvPr id="4" name="Блок-схема: перфолента 3"/>
          <p:cNvSpPr/>
          <p:nvPr/>
        </p:nvSpPr>
        <p:spPr>
          <a:xfrm>
            <a:off x="357158" y="142852"/>
            <a:ext cx="8358246" cy="1000132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85720" y="142852"/>
            <a:ext cx="8429684" cy="1000132"/>
          </a:xfrm>
          <a:prstGeom prst="rect">
            <a:avLst/>
          </a:prstGeom>
        </p:spPr>
        <p:txBody>
          <a:bodyPr>
            <a:prstTxWarp prst="textWave2">
              <a:avLst/>
            </a:prstTxWarp>
          </a:bodyPr>
          <a:lstStyle/>
          <a:p>
            <a:pPr algn="l" defTabSz="914400" eaLnBrk="1" fontAlgn="auto" hangingPunct="1" indent="-514350" latinLnBrk="0" lvl="0" marL="51435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1" baseline="0" cap="none" dirty="0" i="0" kern="1200" kumimoji="0" lang="ru-RU" noProof="0" normalizeH="0" smtClean="0" spc="0" strike="noStrike" sz="36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Сказочный</a:t>
            </a:r>
            <a:r>
              <a:rPr b="1" cap="none" dirty="0" i="0" kern="1200" kumimoji="0" lang="ru-RU" noProof="0" normalizeH="0" smtClean="0" spc="0" strike="noStrike" sz="36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персонаж, который сначала поймал щуку, а потом отпустил её.</a:t>
            </a:r>
          </a:p>
        </p:txBody>
      </p:sp>
      <p:pic>
        <p:nvPicPr>
          <p:cNvPr descr="961a7691d09404c609d3b3b84a813bdb.gif" id="5" name="Рисунок 4"/>
          <p:cNvPicPr>
            <a:picLocks noChangeAspect="1"/>
          </p:cNvPicPr>
          <p:nvPr/>
        </p:nvPicPr>
        <p:blipFill>
          <a:blip cstate="print" r:embed="rId6"/>
          <a:stretch>
            <a:fillRect/>
          </a:stretch>
        </p:blipFill>
        <p:spPr>
          <a:xfrm>
            <a:off x="285720" y="2857496"/>
            <a:ext cx="2942657" cy="2214578"/>
          </a:xfrm>
          <a:prstGeom prst="rect">
            <a:avLst/>
          </a:prstGeom>
        </p:spPr>
      </p:pic>
      <p:pic>
        <p:nvPicPr>
          <p:cNvPr descr="52445749_483.jpg" id="6" name="Рисунок 5"/>
          <p:cNvPicPr>
            <a:picLocks noChangeAspect="1"/>
          </p:cNvPicPr>
          <p:nvPr/>
        </p:nvPicPr>
        <p:blipFill>
          <a:blip cstate="print" r:embed="rId7"/>
          <a:stretch>
            <a:fillRect/>
          </a:stretch>
        </p:blipFill>
        <p:spPr>
          <a:xfrm>
            <a:off x="3571868" y="1928802"/>
            <a:ext cx="5072098" cy="406543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name="chimes.wav" r:embed="rId3"/>
      </p:stSnd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>
                <p:cTn display="0" fill="hold" id="13">
                  <p:stCondLst>
                    <p:cond delay="indefinite"/>
                  </p:stCondLst>
                  <p:endCondLst>
                    <p:cond delay="0" evt="onNext">
                      <p:tgtEl>
                        <p:sldTgt/>
                      </p:tgtEl>
                    </p:cond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ound_effect_4.mp3">
            <a:hlinkClick action="ppaction://media" r:id=""/>
          </p:cNvPr>
          <p:cNvPicPr>
            <a:picLocks noChangeAspect="1" noRot="1"/>
          </p:cNvPicPr>
          <p:nvPr>
            <a:audioFile r:link="rId1"/>
          </p:nvPr>
        </p:nvPicPr>
        <p:blipFill>
          <a:blip cstate="print"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descr="smile58.jpg" id="2" name="Рисунок 1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0" y="7808"/>
            <a:ext cx="9144000" cy="6850192"/>
          </a:xfrm>
          <a:prstGeom prst="rect">
            <a:avLst/>
          </a:prstGeom>
        </p:spPr>
      </p:pic>
      <p:pic>
        <p:nvPicPr>
          <p:cNvPr descr="8a388a050da1a6b6b7c53322e8d4a752.gif" id="3" name="Рисунок 2"/>
          <p:cNvPicPr>
            <a:picLocks noChangeAspect="1"/>
          </p:cNvPicPr>
          <p:nvPr/>
        </p:nvPicPr>
        <p:blipFill>
          <a:blip cstate="print" r:embed="rId6"/>
          <a:stretch>
            <a:fillRect/>
          </a:stretch>
        </p:blipFill>
        <p:spPr>
          <a:xfrm>
            <a:off x="6215074" y="2714620"/>
            <a:ext cx="1957405" cy="1631171"/>
          </a:xfrm>
          <a:prstGeom prst="rect">
            <a:avLst/>
          </a:prstGeom>
        </p:spPr>
      </p:pic>
      <p:pic>
        <p:nvPicPr>
          <p:cNvPr descr="original.jpg" id="4" name="Рисунок 3"/>
          <p:cNvPicPr>
            <a:picLocks noChangeAspect="1"/>
          </p:cNvPicPr>
          <p:nvPr/>
        </p:nvPicPr>
        <p:blipFill>
          <a:blip cstate="print" r:embed="rId7"/>
          <a:stretch>
            <a:fillRect/>
          </a:stretch>
        </p:blipFill>
        <p:spPr>
          <a:xfrm>
            <a:off x="642910" y="1785926"/>
            <a:ext cx="4086244" cy="417478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5" name="Блок-схема: перфолента 4"/>
          <p:cNvSpPr/>
          <p:nvPr/>
        </p:nvSpPr>
        <p:spPr>
          <a:xfrm>
            <a:off x="357158" y="142852"/>
            <a:ext cx="8358246" cy="1000132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>
            <a:prstTxWarp prst="textWave2">
              <a:avLst/>
            </a:prstTxWarp>
          </a:bodyPr>
          <a:lstStyle/>
          <a:p>
            <a:pPr algn="ctr"/>
            <a:r>
              <a:rPr b="1" dirty="0" lang="ru-RU" smtClean="0" sz="2800"/>
              <a:t>Сказочный персонаж, которого нашли в ящике с апельсинами.</a:t>
            </a:r>
            <a:endParaRPr dirty="0" lang="ru-RU" sz="2800"/>
          </a:p>
        </p:txBody>
      </p:sp>
    </p:spTree>
  </p:cSld>
  <p:clrMapOvr>
    <a:masterClrMapping/>
  </p:clrMapOvr>
  <p:transition>
    <p:sndAc>
      <p:stSnd>
        <p:snd name="chimes.wav" r:embed="rId3"/>
      </p:stSnd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6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>
                <p:cTn display="0" fill="hold" id="14">
                  <p:stCondLst>
                    <p:cond delay="indefinite"/>
                  </p:stCondLst>
                  <p:endCondLst>
                    <p:cond delay="0" evt="onNext">
                      <p:tgtEl>
                        <p:sldTgt/>
                      </p:tgtEl>
                    </p:cond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mile5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211"/>
            <a:ext cx="9144000" cy="68447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00232" y="2357430"/>
            <a:ext cx="5715040" cy="2554545"/>
          </a:xfrm>
          <a:prstGeom prst="rect">
            <a:avLst/>
          </a:prstGeom>
          <a:noFill/>
        </p:spPr>
        <p:txBody>
          <a:bodyPr wrap="none" rtlCol="0">
            <a:prstTxWarp prst="textButton">
              <a:avLst/>
            </a:prstTxWarp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правильный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Найди</a:t>
            </a:r>
          </a:p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ound_effect_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Рисунок 1" descr="smile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808"/>
            <a:ext cx="9144000" cy="6850192"/>
          </a:xfrm>
          <a:prstGeom prst="rect">
            <a:avLst/>
          </a:prstGeom>
        </p:spPr>
      </p:pic>
      <p:sp>
        <p:nvSpPr>
          <p:cNvPr id="3" name="Блок-схема: перфолента 2"/>
          <p:cNvSpPr/>
          <p:nvPr/>
        </p:nvSpPr>
        <p:spPr>
          <a:xfrm>
            <a:off x="357158" y="142852"/>
            <a:ext cx="8358246" cy="1000132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ru-RU" sz="2800" b="1" dirty="0" smtClean="0"/>
              <a:t>Мужчина в самом расцвете сил, который живет на крыше.</a:t>
            </a:r>
            <a:endParaRPr lang="ru-RU" sz="2800" dirty="0"/>
          </a:p>
        </p:txBody>
      </p:sp>
      <p:pic>
        <p:nvPicPr>
          <p:cNvPr id="4" name="Рисунок 3" descr="b9c2434404cbfe6e169c455a3fc_pre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2285992"/>
            <a:ext cx="5333998" cy="3688595"/>
          </a:xfrm>
          <a:prstGeom prst="rect">
            <a:avLst/>
          </a:prstGeom>
        </p:spPr>
      </p:pic>
      <p:pic>
        <p:nvPicPr>
          <p:cNvPr id="5" name="Рисунок 4" descr="4051dda4d787121a440a7a0a2106db9c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7975" y="2428868"/>
            <a:ext cx="2352155" cy="250033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ound_effect_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Рисунок 1" descr="smile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808"/>
            <a:ext cx="9144000" cy="6850192"/>
          </a:xfrm>
          <a:prstGeom prst="rect">
            <a:avLst/>
          </a:prstGeom>
        </p:spPr>
      </p:pic>
      <p:pic>
        <p:nvPicPr>
          <p:cNvPr id="3" name="Рисунок 2" descr="d3411190a8a41da9b337cf474765cf93_6eb4828cb2c87f21e187b31324dced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1857364"/>
            <a:ext cx="5827989" cy="437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071160dd4abeda1435cfaebf0f01077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857496"/>
            <a:ext cx="2000264" cy="2000264"/>
          </a:xfrm>
          <a:prstGeom prst="rect">
            <a:avLst/>
          </a:prstGeom>
        </p:spPr>
      </p:pic>
      <p:sp>
        <p:nvSpPr>
          <p:cNvPr id="5" name="Блок-схема: перфолента 4"/>
          <p:cNvSpPr/>
          <p:nvPr/>
        </p:nvSpPr>
        <p:spPr>
          <a:xfrm>
            <a:off x="357158" y="142852"/>
            <a:ext cx="8358246" cy="1000132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ru-RU" sz="2800" b="1" dirty="0" smtClean="0"/>
              <a:t>Добрый доктор, который лечит всех.</a:t>
            </a:r>
            <a:endParaRPr lang="ru-RU" sz="2800" dirty="0"/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mile5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211"/>
            <a:ext cx="9144000" cy="68447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7290" y="1643050"/>
            <a:ext cx="7000924" cy="2554545"/>
          </a:xfrm>
          <a:prstGeom prst="rect">
            <a:avLst/>
          </a:prstGeom>
          <a:noFill/>
        </p:spPr>
        <p:txBody>
          <a:bodyPr wrap="none" rtlCol="0">
            <a:prstTxWarp prst="textButton">
              <a:avLst>
                <a:gd name="adj" fmla="val 11865998"/>
              </a:avLst>
            </a:prstTxWarp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Конец !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ound_effect_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  <p:pic>
        <p:nvPicPr>
          <p:cNvPr id="2" name="Рисунок 1" descr="smile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808"/>
            <a:ext cx="9144000" cy="685019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58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4348" y="428604"/>
            <a:ext cx="7715304" cy="192882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785794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Кто из трёх поросят построил </a:t>
            </a:r>
          </a:p>
          <a:p>
            <a:pPr algn="ctr"/>
            <a:r>
              <a:rPr lang="ru-RU" sz="3600" dirty="0" smtClean="0"/>
              <a:t>самый прочный домик?</a:t>
            </a:r>
            <a:endParaRPr lang="ru-RU" sz="3600" dirty="0"/>
          </a:p>
        </p:txBody>
      </p:sp>
      <p:pic>
        <p:nvPicPr>
          <p:cNvPr id="2050" name="Picture 2" descr="Картинка 5 из 570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2571744"/>
            <a:ext cx="3719503" cy="2791372"/>
          </a:xfrm>
          <a:prstGeom prst="rect">
            <a:avLst/>
          </a:prstGeom>
          <a:noFill/>
        </p:spPr>
      </p:pic>
      <p:sp>
        <p:nvSpPr>
          <p:cNvPr id="16" name="Овал 15"/>
          <p:cNvSpPr/>
          <p:nvPr/>
        </p:nvSpPr>
        <p:spPr>
          <a:xfrm>
            <a:off x="1071538" y="5643578"/>
            <a:ext cx="200026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3428992" y="5643578"/>
            <a:ext cx="200026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786446" y="5643578"/>
            <a:ext cx="200026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500166" y="592933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Ниф-Ниф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857620" y="5929330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Наф-Наф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286512" y="5929330"/>
            <a:ext cx="1037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Нуф-Нуф</a:t>
            </a:r>
            <a:endParaRPr lang="ru-RU" dirty="0"/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6" grpId="0"/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ound_effect_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Рисунок 1" descr="smile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808"/>
            <a:ext cx="9144000" cy="685019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58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4348" y="428604"/>
            <a:ext cx="7715304" cy="192882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785794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Как звали корову </a:t>
            </a:r>
          </a:p>
          <a:p>
            <a:pPr algn="ctr"/>
            <a:r>
              <a:rPr lang="ru-RU" sz="3600" dirty="0" smtClean="0"/>
              <a:t>кота </a:t>
            </a:r>
            <a:r>
              <a:rPr lang="ru-RU" sz="3600" dirty="0" err="1" smtClean="0"/>
              <a:t>Матроскина</a:t>
            </a:r>
            <a:r>
              <a:rPr lang="ru-RU" sz="3600" dirty="0" smtClean="0"/>
              <a:t>?</a:t>
            </a:r>
          </a:p>
        </p:txBody>
      </p:sp>
      <p:pic>
        <p:nvPicPr>
          <p:cNvPr id="3" name="Picture 2" descr="Картинка 6 из 146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2500306"/>
            <a:ext cx="3721758" cy="2786082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5715008" y="5572140"/>
            <a:ext cx="200026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357554" y="5572140"/>
            <a:ext cx="200026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000100" y="5572140"/>
            <a:ext cx="200026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571604" y="5857892"/>
            <a:ext cx="10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Бурёнка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57620" y="5857892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Машка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86512" y="5857892"/>
            <a:ext cx="843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Мурка</a:t>
            </a:r>
            <a:endParaRPr lang="ru-RU" b="1" dirty="0"/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9" grpId="0" animBg="1"/>
      <p:bldP spid="12" grpId="0" animBg="1"/>
      <p:bldP spid="13" grpId="0" animBg="1"/>
      <p:bldP spid="14" grpId="0"/>
      <p:bldP spid="15" grpId="0"/>
      <p:bldP spid="10" grpId="0"/>
    </p:bld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ound_effect_4.mp3">
            <a:hlinkClick action="ppaction://media" r:id=""/>
          </p:cNvPr>
          <p:cNvPicPr>
            <a:picLocks noChangeAspect="1" noRot="1"/>
          </p:cNvPicPr>
          <p:nvPr>
            <a:audioFile r:link="rId1"/>
          </p:nvPr>
        </p:nvPicPr>
        <p:blipFill>
          <a:blip cstate="print"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descr="smile58.jpg" id="2" name="Рисунок 1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0" y="7808"/>
            <a:ext cx="9144000" cy="685019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714348" y="428604"/>
            <a:ext cx="7715304" cy="192882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785794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 smtClean="0" sz="3600"/>
              <a:t>Сколько раз старик бросал </a:t>
            </a:r>
          </a:p>
          <a:p>
            <a:pPr algn="ctr"/>
            <a:r>
              <a:rPr dirty="0" lang="ru-RU" smtClean="0" sz="3600"/>
              <a:t>в море невод?</a:t>
            </a:r>
          </a:p>
        </p:txBody>
      </p:sp>
      <p:pic>
        <p:nvPicPr>
          <p:cNvPr descr="Картинка 6 из 3484" id="17410" name="Picture 2">
            <a:hlinkClick r:id="rId6"/>
          </p:cNvPr>
          <p:cNvPicPr>
            <a:picLocks noChangeArrowheads="1" noChangeAspect="1"/>
          </p:cNvPicPr>
          <p:nvPr/>
        </p:nvPicPr>
        <p:blipFill>
          <a:blip cstate="print" r:embed="rId7"/>
          <a:srcRect b="154"/>
          <a:stretch>
            <a:fillRect/>
          </a:stretch>
        </p:blipFill>
        <p:spPr bwMode="auto">
          <a:xfrm>
            <a:off x="2214546" y="2428868"/>
            <a:ext cx="4381500" cy="3071834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3286116" y="5715016"/>
            <a:ext cx="200026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7" name="TextBox 6"/>
          <p:cNvSpPr txBox="1"/>
          <p:nvPr/>
        </p:nvSpPr>
        <p:spPr>
          <a:xfrm>
            <a:off x="4143372" y="6000768"/>
            <a:ext cx="340158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2400"/>
              <a:t>3</a:t>
            </a:r>
            <a:endParaRPr b="1" dirty="0" lang="ru-RU" sz="2400"/>
          </a:p>
        </p:txBody>
      </p:sp>
      <p:sp>
        <p:nvSpPr>
          <p:cNvPr id="9" name="Овал 8"/>
          <p:cNvSpPr/>
          <p:nvPr/>
        </p:nvSpPr>
        <p:spPr>
          <a:xfrm>
            <a:off x="928662" y="5715016"/>
            <a:ext cx="200026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10" name="Овал 9"/>
          <p:cNvSpPr/>
          <p:nvPr/>
        </p:nvSpPr>
        <p:spPr>
          <a:xfrm>
            <a:off x="5643570" y="5715016"/>
            <a:ext cx="200026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11" name="TextBox 10"/>
          <p:cNvSpPr txBox="1"/>
          <p:nvPr/>
        </p:nvSpPr>
        <p:spPr>
          <a:xfrm>
            <a:off x="1785918" y="5929330"/>
            <a:ext cx="340158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2400"/>
              <a:t>2</a:t>
            </a:r>
            <a:endParaRPr b="1" dirty="0" lang="ru-RU" sz="2400"/>
          </a:p>
        </p:txBody>
      </p:sp>
      <p:sp>
        <p:nvSpPr>
          <p:cNvPr id="12" name="TextBox 11"/>
          <p:cNvSpPr txBox="1"/>
          <p:nvPr/>
        </p:nvSpPr>
        <p:spPr>
          <a:xfrm>
            <a:off x="6500826" y="5929330"/>
            <a:ext cx="340158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2400"/>
              <a:t>4</a:t>
            </a:r>
            <a:endParaRPr b="1" dirty="0" lang="ru-RU" sz="2400"/>
          </a:p>
        </p:txBody>
      </p:sp>
    </p:spTree>
  </p:cSld>
  <p:clrMapOvr>
    <a:masterClrMapping/>
  </p:clrMapOvr>
  <p:transition>
    <p:sndAc>
      <p:stSnd>
        <p:snd name="chimes.wav" r:embed="rId3"/>
      </p:stSnd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11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dur="5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dur="500" fill="hold" id="37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500" fill="hold" id="38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>
                <p:cTn display="0" fill="hold" id="39">
                  <p:stCondLst>
                    <p:cond delay="indefinite"/>
                  </p:stCondLst>
                  <p:endCondLst>
                    <p:cond delay="0" evt="onNext">
                      <p:tgtEl>
                        <p:sldTgt/>
                      </p:tgtEl>
                    </p:cond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grpId="0" spid="4"/>
      <p:bldP animBg="1" grpId="0" spid="6"/>
      <p:bldP grpId="0" spid="7"/>
      <p:bldP animBg="1" grpId="0" spid="9"/>
      <p:bldP animBg="1" grpId="0" spid="10"/>
      <p:bldP grpId="0" spid="11"/>
      <p:bldP grpId="0" spid="12"/>
    </p:bld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ound_effect_4.mp3">
            <a:hlinkClick action="ppaction://media" r:id=""/>
          </p:cNvPr>
          <p:cNvPicPr>
            <a:picLocks noChangeAspect="1" noRot="1"/>
          </p:cNvPicPr>
          <p:nvPr>
            <a:audioFile r:link="rId1"/>
          </p:nvPr>
        </p:nvPicPr>
        <p:blipFill>
          <a:blip cstate="print"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descr="smile58.jpg" id="2" name="Рисунок 1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0" y="0"/>
            <a:ext cx="9144000" cy="685019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714348" y="142852"/>
            <a:ext cx="7715304" cy="192882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785794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 smtClean="0" sz="3600"/>
              <a:t>Кто первый нашёл теремок?</a:t>
            </a:r>
          </a:p>
        </p:txBody>
      </p:sp>
      <p:sp>
        <p:nvSpPr>
          <p:cNvPr id="6" name="Овал 5"/>
          <p:cNvSpPr/>
          <p:nvPr/>
        </p:nvSpPr>
        <p:spPr>
          <a:xfrm>
            <a:off x="642910" y="5643578"/>
            <a:ext cx="2143140" cy="105727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9" name="Овал 8"/>
          <p:cNvSpPr/>
          <p:nvPr/>
        </p:nvSpPr>
        <p:spPr>
          <a:xfrm>
            <a:off x="3286116" y="5643578"/>
            <a:ext cx="2286016" cy="105727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10" name="Овал 9"/>
          <p:cNvSpPr/>
          <p:nvPr/>
        </p:nvSpPr>
        <p:spPr>
          <a:xfrm>
            <a:off x="6072198" y="5572140"/>
            <a:ext cx="2214578" cy="112871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11" name="TextBox 10"/>
          <p:cNvSpPr txBox="1"/>
          <p:nvPr/>
        </p:nvSpPr>
        <p:spPr>
          <a:xfrm>
            <a:off x="1000100" y="5786454"/>
            <a:ext cx="1431161" cy="830997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2400"/>
              <a:t>Мышка –</a:t>
            </a:r>
          </a:p>
          <a:p>
            <a:r>
              <a:rPr b="1" dirty="0" lang="ru-RU" smtClean="0" sz="2400"/>
              <a:t> норушка</a:t>
            </a:r>
            <a:endParaRPr b="1" dirty="0" lang="ru-RU" sz="2400"/>
          </a:p>
        </p:txBody>
      </p:sp>
      <p:sp>
        <p:nvSpPr>
          <p:cNvPr id="13" name="TextBox 12"/>
          <p:cNvSpPr txBox="1"/>
          <p:nvPr/>
        </p:nvSpPr>
        <p:spPr>
          <a:xfrm>
            <a:off x="3714744" y="5786454"/>
            <a:ext cx="1573764" cy="830997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2400"/>
              <a:t>Лисичка –</a:t>
            </a:r>
          </a:p>
          <a:p>
            <a:r>
              <a:rPr b="1" dirty="0" lang="ru-RU" smtClean="0" sz="2400"/>
              <a:t> сестричка</a:t>
            </a:r>
            <a:endParaRPr b="1" dirty="0" lang="ru-RU" sz="2400"/>
          </a:p>
        </p:txBody>
      </p:sp>
      <p:sp>
        <p:nvSpPr>
          <p:cNvPr id="14" name="TextBox 13"/>
          <p:cNvSpPr txBox="1"/>
          <p:nvPr/>
        </p:nvSpPr>
        <p:spPr>
          <a:xfrm>
            <a:off x="6143636" y="5715016"/>
            <a:ext cx="2071702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400"/>
              <a:t>Зайка –</a:t>
            </a:r>
          </a:p>
          <a:p>
            <a:pPr algn="ctr"/>
            <a:r>
              <a:rPr b="1" dirty="0" lang="ru-RU" smtClean="0" sz="2400"/>
              <a:t> </a:t>
            </a:r>
            <a:r>
              <a:rPr b="1" dirty="0" err="1" lang="ru-RU" smtClean="0" sz="2400"/>
              <a:t>попрыгайка</a:t>
            </a:r>
            <a:endParaRPr b="1" dirty="0" lang="ru-RU" sz="2400"/>
          </a:p>
        </p:txBody>
      </p:sp>
      <p:pic>
        <p:nvPicPr>
          <p:cNvPr descr="Картинка 7 из 36800" id="20482" name="Picture 2">
            <a:hlinkClick r:id="rId6"/>
          </p:cNvPr>
          <p:cNvPicPr>
            <a:picLocks noChangeArrowheads="1" noChangeAspect="1"/>
          </p:cNvPicPr>
          <p:nvPr/>
        </p:nvPicPr>
        <p:blipFill>
          <a:blip cstate="print" r:embed="rId7"/>
          <a:srcRect b="119"/>
          <a:stretch>
            <a:fillRect/>
          </a:stretch>
        </p:blipFill>
        <p:spPr bwMode="auto">
          <a:xfrm>
            <a:off x="2928926" y="2214554"/>
            <a:ext cx="3036408" cy="309562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name="chimes.wav" r:embed="rId3"/>
      </p:stSnd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11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dur="5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dur="500" fill="hold" id="37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500" fill="hold" id="38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>
                <p:cTn display="0" fill="hold" id="39">
                  <p:stCondLst>
                    <p:cond delay="indefinite"/>
                  </p:stCondLst>
                  <p:endCondLst>
                    <p:cond delay="0" evt="onNext">
                      <p:tgtEl>
                        <p:sldTgt/>
                      </p:tgtEl>
                    </p:cond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grpId="0" spid="4"/>
      <p:bldP animBg="1" grpId="0" spid="6"/>
      <p:bldP animBg="1" grpId="0" spid="9"/>
      <p:bldP animBg="1" grpId="0" spid="10"/>
      <p:bldP grpId="0" spid="11"/>
      <p:bldP grpId="0" spid="13"/>
      <p:bldP grpId="0" spid="1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mile5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211"/>
            <a:ext cx="9144000" cy="68447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00232" y="2357430"/>
            <a:ext cx="5715040" cy="2554545"/>
          </a:xfrm>
          <a:prstGeom prst="rect">
            <a:avLst/>
          </a:prstGeom>
          <a:noFill/>
        </p:spPr>
        <p:txBody>
          <a:bodyPr wrap="none" rtlCol="0">
            <a:prstTxWarp prst="textButton">
              <a:avLst/>
            </a:prstTxWarp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какой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Угадай</a:t>
            </a:r>
          </a:p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сказки предмет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ound_effect_4.mp3">
            <a:hlinkClick action="ppaction://media" r:id=""/>
          </p:cNvPr>
          <p:cNvPicPr>
            <a:picLocks noChangeAspect="1" noRot="1"/>
          </p:cNvPicPr>
          <p:nvPr>
            <a:audioFile r:link="rId1"/>
          </p:nvPr>
        </p:nvPicPr>
        <p:blipFill>
          <a:blip cstate="print"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descr="smile58.jpg" id="2" name="Рисунок 1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0" y="7808"/>
            <a:ext cx="9144000" cy="6850192"/>
          </a:xfrm>
          <a:prstGeom prst="rect">
            <a:avLst/>
          </a:prstGeom>
        </p:spPr>
      </p:pic>
      <p:pic>
        <p:nvPicPr>
          <p:cNvPr descr="Картинка 17 из 736" id="18436" name="Picture 4">
            <a:hlinkClick r:id="rId6"/>
          </p:cNvPr>
          <p:cNvPicPr>
            <a:picLocks noChangeArrowheads="1" noChangeAspect="1"/>
          </p:cNvPicPr>
          <p:nvPr/>
        </p:nvPicPr>
        <p:blipFill>
          <a:blip cstate="print" r:embed="rId7"/>
          <a:srcRect b="200" r="200"/>
          <a:stretch>
            <a:fillRect/>
          </a:stretch>
        </p:blipFill>
        <p:spPr bwMode="auto">
          <a:xfrm>
            <a:off x="3286116" y="2500306"/>
            <a:ext cx="235745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Картинка 35 из 7860" id="18444" name="Picture 12">
            <a:hlinkClick r:id="rId8"/>
          </p:cNvPr>
          <p:cNvPicPr>
            <a:picLocks noChangeArrowheads="1" noChangeAspect="1"/>
          </p:cNvPicPr>
          <p:nvPr/>
        </p:nvPicPr>
        <p:blipFill>
          <a:blip cstate="print" r:embed="rId9"/>
          <a:srcRect r="4"/>
          <a:stretch>
            <a:fillRect/>
          </a:stretch>
        </p:blipFill>
        <p:spPr bwMode="auto">
          <a:xfrm>
            <a:off x="4500562" y="1714488"/>
            <a:ext cx="3929090" cy="3543325"/>
          </a:xfrm>
          <a:prstGeom prst="rect">
            <a:avLst/>
          </a:prstGeom>
          <a:noFill/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1571604" y="428604"/>
            <a:ext cx="5857916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85918" y="428604"/>
            <a:ext cx="5669373" cy="58477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32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Из какой сказки этот предмет?</a:t>
            </a:r>
            <a:endParaRPr b="1" dirty="0" lang="ru-RU" sz="32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descr="1256186461796715642question-mark-icon_svg_hi.png" id="12" name="Рисунок 11"/>
          <p:cNvPicPr>
            <a:picLocks noChangeAspect="1"/>
          </p:cNvPicPr>
          <p:nvPr/>
        </p:nvPicPr>
        <p:blipFill>
          <a:blip cstate="print" r:embed="rId10"/>
          <a:srcRect/>
          <a:stretch>
            <a:fillRect/>
          </a:stretch>
        </p:blipFill>
        <p:spPr bwMode="auto">
          <a:xfrm>
            <a:off x="5857884" y="1928802"/>
            <a:ext cx="231775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name="chimes.wav" r:embed="rId3"/>
      </p:stSnd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1700"/>
                            </p:stCondLst>
                            <p:childTnLst>
                              <p:par>
                                <p:cTn fill="hold" id="1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>
                            <p:stCondLst>
                              <p:cond delay="2200"/>
                            </p:stCondLst>
                            <p:childTnLst>
                              <p:par>
                                <p:cTn accel="50000" decel="50000" fill="hold" id="18" nodeType="after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dur="2000" fill="hold" id="19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4200"/>
                            </p:stCondLst>
                            <p:childTnLst>
                              <p:par>
                                <p:cTn fill="hold" id="21" nodeType="afterEffect" presetClass="entr" presetID="19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>
                            <p:stCondLst>
                              <p:cond delay="500"/>
                            </p:stCondLst>
                            <p:childTnLst>
                              <p:par>
                                <p:cTn fill="hold" id="32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4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>
                <p:cTn display="0" fill="hold" id="35">
                  <p:stCondLst>
                    <p:cond delay="indefinite"/>
                  </p:stCondLst>
                  <p:endCondLst>
                    <p:cond delay="0" evt="onNext">
                      <p:tgtEl>
                        <p:sldTgt/>
                      </p:tgtEl>
                    </p:cond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grpId="0" spid="1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ound_effect_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Рисунок 1" descr="smile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808"/>
            <a:ext cx="9144000" cy="6850192"/>
          </a:xfrm>
          <a:prstGeom prst="rect">
            <a:avLst/>
          </a:prstGeom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1571604" y="428604"/>
            <a:ext cx="5857916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85918" y="428604"/>
            <a:ext cx="5669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какой сказки этот предмет?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1256186461796715642question-mark-icon_svg_hi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1928802"/>
            <a:ext cx="231775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Картинка 24 из 1246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1714488"/>
            <a:ext cx="2505075" cy="3810000"/>
          </a:xfrm>
          <a:prstGeom prst="rect">
            <a:avLst/>
          </a:prstGeom>
          <a:noFill/>
        </p:spPr>
      </p:pic>
      <p:pic>
        <p:nvPicPr>
          <p:cNvPr id="20488" name="Picture 8" descr="http://s43.radikal.ru/i102/1003/8d/731a29303ed4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488" y="214311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182</Words>
  <Application>Microsoft Office PowerPoint</Application>
  <PresentationFormat>Экран (4:3)</PresentationFormat>
  <Paragraphs>53</Paragraphs>
  <Slides>22</Slides>
  <Notes>0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M.SARANCHA</cp:lastModifiedBy>
  <cp:revision>126</cp:revision>
  <dcterms:modified xsi:type="dcterms:W3CDTF">2014-01-14T06:04:59Z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1208112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D5.0.3</vt:lpwstr>
  </property>
</Properties>
</file>