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303" r:id="rId2"/>
    <p:sldId id="259" r:id="rId3"/>
    <p:sldId id="257" r:id="rId4"/>
    <p:sldId id="270" r:id="rId5"/>
    <p:sldId id="273" r:id="rId6"/>
    <p:sldId id="274" r:id="rId7"/>
    <p:sldId id="275" r:id="rId8"/>
    <p:sldId id="276" r:id="rId9"/>
    <p:sldId id="277" r:id="rId10"/>
    <p:sldId id="278" r:id="rId11"/>
    <p:sldId id="280" r:id="rId12"/>
    <p:sldId id="281" r:id="rId13"/>
    <p:sldId id="282" r:id="rId14"/>
    <p:sldId id="283" r:id="rId15"/>
    <p:sldId id="284" r:id="rId16"/>
    <p:sldId id="285" r:id="rId17"/>
    <p:sldId id="279" r:id="rId18"/>
    <p:sldId id="286" r:id="rId19"/>
    <p:sldId id="287" r:id="rId20"/>
    <p:sldId id="288" r:id="rId21"/>
    <p:sldId id="289" r:id="rId22"/>
    <p:sldId id="290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98" r:id="rId31"/>
    <p:sldId id="299" r:id="rId32"/>
    <p:sldId id="300" r:id="rId33"/>
    <p:sldId id="301" r:id="rId34"/>
    <p:sldId id="302" r:id="rId35"/>
    <p:sldId id="308" r:id="rId36"/>
    <p:sldId id="309" r:id="rId37"/>
    <p:sldId id="310" r:id="rId38"/>
    <p:sldId id="311" r:id="rId39"/>
    <p:sldId id="312" r:id="rId40"/>
    <p:sldId id="313" r:id="rId41"/>
    <p:sldId id="314" r:id="rId42"/>
    <p:sldId id="315" r:id="rId43"/>
    <p:sldId id="271" r:id="rId44"/>
    <p:sldId id="305" r:id="rId45"/>
    <p:sldId id="272" r:id="rId46"/>
    <p:sldId id="304" r:id="rId47"/>
    <p:sldId id="306" r:id="rId4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0D08C8"/>
    <a:srgbClr val="99FF99"/>
    <a:srgbClr val="FFCCCC"/>
    <a:srgbClr val="FF5050"/>
    <a:srgbClr val="96DEF4"/>
    <a:srgbClr val="33CC33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34" autoAdjust="0"/>
  </p:normalViewPr>
  <p:slideViewPr>
    <p:cSldViewPr>
      <p:cViewPr varScale="1">
        <p:scale>
          <a:sx n="107" d="100"/>
          <a:sy n="107" d="100"/>
        </p:scale>
        <p:origin x="-109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8825E1A-FAB9-4290-8228-A8491089E3F5}" type="datetimeFigureOut">
              <a:rPr lang="ru-RU"/>
              <a:pPr>
                <a:defRPr/>
              </a:pPr>
              <a:t>25.05.2012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689C89F-9D9F-4277-B77F-53E7872B47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9899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AAFC3C5-8EC4-49FE-829B-2A9A9D5670C5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B7156-4A1C-4E6C-BFDE-6C6ACB3308DC}" type="datetimeFigureOut">
              <a:rPr/>
              <a:pPr>
                <a:defRPr/>
              </a:pPr>
              <a:t>25.05.2012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CA2820-57B9-4C21-924B-09BA3E8A1A8A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1263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17334-7272-432D-B43A-1E06CB37A830}" type="datetimeFigureOut">
              <a:rPr/>
              <a:pPr>
                <a:defRPr/>
              </a:pPr>
              <a:t>25.05.2012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03137-4C37-4763-85A3-3B226018A767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7315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727E3-A56D-4D7A-8387-82354055DDBE}" type="datetimeFigureOut">
              <a:rPr/>
              <a:pPr>
                <a:defRPr/>
              </a:pPr>
              <a:t>25.05.2012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653FF-93F6-4BBE-9DB9-846129CAAF50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3732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18655-C911-45D9-8333-906216741360}" type="datetimeFigureOut">
              <a:rPr/>
              <a:pPr>
                <a:defRPr/>
              </a:pPr>
              <a:t>25.05.2012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7C75D-37F0-4DE8-92DC-3C68A080F11B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96386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 latinLnBrk="0">
              <a:defRPr lang="ru-RU"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latinLnBrk="0">
              <a:buNone/>
              <a:defRPr lang="ru-RU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latinLnBrk="0">
              <a:buNone/>
              <a:defRPr lang="ru-RU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8CF2DC-7C4D-4903-86A6-E221254D46AA}" type="datetimeFigureOut">
              <a:rPr/>
              <a:pPr>
                <a:defRPr/>
              </a:pPr>
              <a:t>25.05.2012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98F64F-CB0D-4DE8-8972-8ED6215883C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3215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latinLnBrk="0">
              <a:defRPr lang="ru-RU" sz="2800"/>
            </a:lvl1pPr>
            <a:lvl2pPr latinLnBrk="0">
              <a:defRPr lang="ru-RU" sz="2400"/>
            </a:lvl2pPr>
            <a:lvl3pPr latinLnBrk="0">
              <a:defRPr lang="ru-RU" sz="2000"/>
            </a:lvl3pPr>
            <a:lvl4pPr latinLnBrk="0">
              <a:defRPr lang="ru-RU" sz="1800"/>
            </a:lvl4pPr>
            <a:lvl5pPr latinLnBrk="0">
              <a:defRPr lang="ru-RU" sz="1800"/>
            </a:lvl5pPr>
            <a:lvl6pPr latinLnBrk="0">
              <a:defRPr lang="ru-RU" sz="1800"/>
            </a:lvl6pPr>
            <a:lvl7pPr latinLnBrk="0">
              <a:defRPr lang="ru-RU" sz="1800"/>
            </a:lvl7pPr>
            <a:lvl8pPr latinLnBrk="0">
              <a:defRPr lang="ru-RU" sz="1800"/>
            </a:lvl8pPr>
            <a:lvl9pPr latinLnBrk="0">
              <a:defRPr lang="ru-RU"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3FF43A-F751-48A2-B8D7-C1B636A408DE}" type="datetimeFigureOut">
              <a:rPr/>
              <a:pPr>
                <a:defRPr/>
              </a:pPr>
              <a:t>25.05.2012</a:t>
            </a:fld>
            <a:endParaRPr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819FC9-A943-4707-9000-E04A08DB50F2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6111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 lang="ru-RU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latinLnBrk="0">
              <a:buNone/>
              <a:defRPr lang="ru-RU" sz="2400" b="1"/>
            </a:lvl1pPr>
            <a:lvl2pPr marL="457200" indent="0" latinLnBrk="0">
              <a:buNone/>
              <a:defRPr lang="ru-RU" sz="2000" b="1"/>
            </a:lvl2pPr>
            <a:lvl3pPr marL="914400" indent="0" latinLnBrk="0">
              <a:buNone/>
              <a:defRPr lang="ru-RU" sz="1800" b="1"/>
            </a:lvl3pPr>
            <a:lvl4pPr marL="1371600" indent="0" latinLnBrk="0">
              <a:buNone/>
              <a:defRPr lang="ru-RU" sz="1600" b="1"/>
            </a:lvl4pPr>
            <a:lvl5pPr marL="1828800" indent="0" latinLnBrk="0">
              <a:buNone/>
              <a:defRPr lang="ru-RU" sz="1600" b="1"/>
            </a:lvl5pPr>
            <a:lvl6pPr marL="2286000" indent="0" latinLnBrk="0">
              <a:buNone/>
              <a:defRPr lang="ru-RU" sz="1600" b="1"/>
            </a:lvl6pPr>
            <a:lvl7pPr marL="2743200" indent="0" latinLnBrk="0">
              <a:buNone/>
              <a:defRPr lang="ru-RU" sz="1600" b="1"/>
            </a:lvl7pPr>
            <a:lvl8pPr marL="3200400" indent="0" latinLnBrk="0">
              <a:buNone/>
              <a:defRPr lang="ru-RU" sz="1600" b="1"/>
            </a:lvl8pPr>
            <a:lvl9pPr marL="3657600" indent="0" latinLnBrk="0">
              <a:buNone/>
              <a:defRPr lang="ru-RU"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latinLnBrk="0">
              <a:defRPr lang="ru-RU" sz="2400"/>
            </a:lvl1pPr>
            <a:lvl2pPr latinLnBrk="0">
              <a:defRPr lang="ru-RU" sz="2000"/>
            </a:lvl2pPr>
            <a:lvl3pPr latinLnBrk="0">
              <a:defRPr lang="ru-RU" sz="1800"/>
            </a:lvl3pPr>
            <a:lvl4pPr latinLnBrk="0">
              <a:defRPr lang="ru-RU" sz="1600"/>
            </a:lvl4pPr>
            <a:lvl5pPr latinLnBrk="0">
              <a:defRPr lang="ru-RU" sz="1600"/>
            </a:lvl5pPr>
            <a:lvl6pPr latinLnBrk="0">
              <a:defRPr lang="ru-RU" sz="1600"/>
            </a:lvl6pPr>
            <a:lvl7pPr latinLnBrk="0">
              <a:defRPr lang="ru-RU" sz="1600"/>
            </a:lvl7pPr>
            <a:lvl8pPr latinLnBrk="0">
              <a:defRPr lang="ru-RU" sz="1600"/>
            </a:lvl8pPr>
            <a:lvl9pPr latinLnBrk="0">
              <a:defRPr lang="ru-RU"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529EE7-EEAE-4CD4-8F71-DFD67454427C}" type="datetimeFigureOut">
              <a:rPr/>
              <a:pPr>
                <a:defRPr/>
              </a:pPr>
              <a:t>25.05.2012</a:t>
            </a:fld>
            <a:endParaRPr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3D9AE-EBE7-4EF1-886B-FA1E14DF229A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31484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BBF03-A050-4E31-BBDD-E16BFF5C13FD}" type="datetimeFigureOut">
              <a:rPr/>
              <a:pPr>
                <a:defRPr/>
              </a:pPr>
              <a:t>25.05.2012</a:t>
            </a:fld>
            <a:endParaRPr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CB3378-DA6A-4BB9-A53B-B08505522D3E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8772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5ED55A-2DAF-47BC-8CCB-331A89527F89}" type="datetimeFigureOut">
              <a:rPr/>
              <a:pPr>
                <a:defRPr/>
              </a:pPr>
              <a:t>25.05.2012</a:t>
            </a:fld>
            <a:endParaRPr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FB3E0-DDC5-48F0-900B-BFD43F8307A8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2831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 latinLnBrk="0">
              <a:defRPr lang="ru-RU" sz="3200"/>
            </a:lvl1pPr>
            <a:lvl2pPr latinLnBrk="0">
              <a:defRPr lang="ru-RU" sz="2800"/>
            </a:lvl2pPr>
            <a:lvl3pPr latinLnBrk="0">
              <a:defRPr lang="ru-RU" sz="2400"/>
            </a:lvl3pPr>
            <a:lvl4pPr latinLnBrk="0">
              <a:defRPr lang="ru-RU" sz="2000"/>
            </a:lvl4pPr>
            <a:lvl5pPr latinLnBrk="0">
              <a:defRPr lang="ru-RU" sz="2000"/>
            </a:lvl5pPr>
            <a:lvl6pPr latinLnBrk="0">
              <a:defRPr lang="ru-RU" sz="2000"/>
            </a:lvl6pPr>
            <a:lvl7pPr latinLnBrk="0">
              <a:defRPr lang="ru-RU" sz="2000"/>
            </a:lvl7pPr>
            <a:lvl8pPr latinLnBrk="0">
              <a:defRPr lang="ru-RU" sz="2000"/>
            </a:lvl8pPr>
            <a:lvl9pPr latinLnBrk="0">
              <a:defRPr lang="ru-RU"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F1CA8-23AD-46C5-BD0C-78B84526EC1C}" type="datetimeFigureOut">
              <a:rPr/>
              <a:pPr>
                <a:defRPr/>
              </a:pPr>
              <a:t>25.05.2012</a:t>
            </a:fld>
            <a:endParaRPr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FD96C5-B189-442B-93D4-C67BBC5061C0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02454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latinLnBrk="0">
              <a:defRPr lang="ru-RU"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 latinLnBrk="0">
              <a:buNone/>
              <a:defRPr lang="ru-RU" sz="3200"/>
            </a:lvl1pPr>
            <a:lvl2pPr marL="457200" indent="0" latinLnBrk="0">
              <a:buNone/>
              <a:defRPr lang="ru-RU" sz="2800"/>
            </a:lvl2pPr>
            <a:lvl3pPr marL="914400" indent="0" latinLnBrk="0">
              <a:buNone/>
              <a:defRPr lang="ru-RU" sz="2400"/>
            </a:lvl3pPr>
            <a:lvl4pPr marL="1371600" indent="0" latinLnBrk="0">
              <a:buNone/>
              <a:defRPr lang="ru-RU" sz="2000"/>
            </a:lvl4pPr>
            <a:lvl5pPr marL="1828800" indent="0" latinLnBrk="0">
              <a:buNone/>
              <a:defRPr lang="ru-RU" sz="2000"/>
            </a:lvl5pPr>
            <a:lvl6pPr marL="2286000" indent="0" latinLnBrk="0">
              <a:buNone/>
              <a:defRPr lang="ru-RU" sz="2000"/>
            </a:lvl6pPr>
            <a:lvl7pPr marL="2743200" indent="0" latinLnBrk="0">
              <a:buNone/>
              <a:defRPr lang="ru-RU" sz="2000"/>
            </a:lvl7pPr>
            <a:lvl8pPr marL="3200400" indent="0" latinLnBrk="0">
              <a:buNone/>
              <a:defRPr lang="ru-RU" sz="2000"/>
            </a:lvl8pPr>
            <a:lvl9pPr marL="3657600" indent="0" latinLnBrk="0">
              <a:buNone/>
              <a:defRPr lang="ru-RU"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latinLnBrk="0">
              <a:buNone/>
              <a:defRPr lang="ru-RU" sz="1400"/>
            </a:lvl1pPr>
            <a:lvl2pPr marL="457200" indent="0" latinLnBrk="0">
              <a:buNone/>
              <a:defRPr lang="ru-RU" sz="1200"/>
            </a:lvl2pPr>
            <a:lvl3pPr marL="914400" indent="0" latinLnBrk="0">
              <a:buNone/>
              <a:defRPr lang="ru-RU" sz="1000"/>
            </a:lvl3pPr>
            <a:lvl4pPr marL="1371600" indent="0" latinLnBrk="0">
              <a:buNone/>
              <a:defRPr lang="ru-RU" sz="900"/>
            </a:lvl4pPr>
            <a:lvl5pPr marL="1828800" indent="0" latinLnBrk="0">
              <a:buNone/>
              <a:defRPr lang="ru-RU" sz="900"/>
            </a:lvl5pPr>
            <a:lvl6pPr marL="2286000" indent="0" latinLnBrk="0">
              <a:buNone/>
              <a:defRPr lang="ru-RU" sz="900"/>
            </a:lvl6pPr>
            <a:lvl7pPr marL="2743200" indent="0" latinLnBrk="0">
              <a:buNone/>
              <a:defRPr lang="ru-RU" sz="900"/>
            </a:lvl7pPr>
            <a:lvl8pPr marL="3200400" indent="0" latinLnBrk="0">
              <a:buNone/>
              <a:defRPr lang="ru-RU" sz="900"/>
            </a:lvl8pPr>
            <a:lvl9pPr marL="3657600" indent="0" latinLnBrk="0">
              <a:buNone/>
              <a:defRPr lang="ru-RU"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6D1511-2C98-4934-928F-4730F359A2A9}" type="datetimeFigureOut">
              <a:rPr/>
              <a:pPr>
                <a:defRPr/>
              </a:pPr>
              <a:t>25.05.2012</a:t>
            </a:fld>
            <a:endParaRPr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77AB8-88C0-423A-89ED-5D4B06254BB1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66388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15000">
              <a:srgbClr val="FF6633"/>
            </a:gs>
            <a:gs pos="61000">
              <a:srgbClr val="FFFF00">
                <a:lumMod val="62000"/>
                <a:alpha val="12000"/>
              </a:srgbClr>
            </a:gs>
            <a:gs pos="81000">
              <a:srgbClr val="01A78F"/>
            </a:gs>
          </a:gsLst>
          <a:path path="circle">
            <a:fillToRect l="100000" t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 latinLnBrk="0">
              <a:spcBef>
                <a:spcPts val="0"/>
              </a:spcBef>
              <a:spcAft>
                <a:spcPts val="0"/>
              </a:spcAft>
              <a:def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C823202-6B29-492A-B998-339654B2E024}" type="datetimeFigureOut">
              <a:rPr/>
              <a:pPr>
                <a:defRPr/>
              </a:pPr>
              <a:t>25.05.2012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 latinLnBrk="0">
              <a:spcBef>
                <a:spcPts val="0"/>
              </a:spcBef>
              <a:spcAft>
                <a:spcPts val="0"/>
              </a:spcAft>
              <a:def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 latinLnBrk="0">
              <a:spcBef>
                <a:spcPts val="0"/>
              </a:spcBef>
              <a:spcAft>
                <a:spcPts val="0"/>
              </a:spcAft>
              <a:def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DFEC0C7-8C4E-4C32-912A-AA6B2B17D361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ru-RU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ru-RU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ru-RU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ru-RU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jpeg"/><Relationship Id="rId7" Type="http://schemas.openxmlformats.org/officeDocument/2006/relationships/hyperlink" Target="&#1080;&#1075;&#1088;&#1072;%20&#1082;&#1083;&#1091;&#1073;&#1086;&#1095;&#1077;&#1082;/02.png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46.xml"/><Relationship Id="rId2" Type="http://schemas.openxmlformats.org/officeDocument/2006/relationships/slide" Target="slide4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5" Type="http://schemas.openxmlformats.org/officeDocument/2006/relationships/image" Target="../media/image20.jpeg"/><Relationship Id="rId4" Type="http://schemas.openxmlformats.org/officeDocument/2006/relationships/slide" Target="slide4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2" Type="http://schemas.openxmlformats.org/officeDocument/2006/relationships/slide" Target="slide46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1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2" Type="http://schemas.openxmlformats.org/officeDocument/2006/relationships/slide" Target="slide4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image" Target="../media/image22.jpeg"/><Relationship Id="rId4" Type="http://schemas.openxmlformats.org/officeDocument/2006/relationships/slide" Target="slide4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2" Type="http://schemas.openxmlformats.org/officeDocument/2006/relationships/slide" Target="slide46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3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2" Type="http://schemas.openxmlformats.org/officeDocument/2006/relationships/slide" Target="slide46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4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46.xml"/><Relationship Id="rId2" Type="http://schemas.openxmlformats.org/officeDocument/2006/relationships/slide" Target="slide4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5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2" Type="http://schemas.openxmlformats.org/officeDocument/2006/relationships/slide" Target="slide4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6.xml"/><Relationship Id="rId5" Type="http://schemas.openxmlformats.org/officeDocument/2006/relationships/image" Target="../media/image26.jpeg"/><Relationship Id="rId4" Type="http://schemas.openxmlformats.org/officeDocument/2006/relationships/slide" Target="slide4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2" Type="http://schemas.openxmlformats.org/officeDocument/2006/relationships/slide" Target="slide4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5" Type="http://schemas.openxmlformats.org/officeDocument/2006/relationships/image" Target="../media/image27.jpeg"/><Relationship Id="rId4" Type="http://schemas.openxmlformats.org/officeDocument/2006/relationships/slide" Target="slide4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2" Type="http://schemas.openxmlformats.org/officeDocument/2006/relationships/slide" Target="slide4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8.xml"/><Relationship Id="rId5" Type="http://schemas.openxmlformats.org/officeDocument/2006/relationships/image" Target="../media/image28.jpeg"/><Relationship Id="rId4" Type="http://schemas.openxmlformats.org/officeDocument/2006/relationships/slide" Target="slide4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2" Type="http://schemas.openxmlformats.org/officeDocument/2006/relationships/slide" Target="slide4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9.xml"/><Relationship Id="rId5" Type="http://schemas.openxmlformats.org/officeDocument/2006/relationships/image" Target="../media/image29.jpeg"/><Relationship Id="rId4" Type="http://schemas.openxmlformats.org/officeDocument/2006/relationships/slide" Target="slide4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slide" Target="slide4.xml"/><Relationship Id="rId18" Type="http://schemas.openxmlformats.org/officeDocument/2006/relationships/slide" Target="slide9.xml"/><Relationship Id="rId26" Type="http://schemas.openxmlformats.org/officeDocument/2006/relationships/slide" Target="slide17.xml"/><Relationship Id="rId39" Type="http://schemas.openxmlformats.org/officeDocument/2006/relationships/slide" Target="slide30.xml"/><Relationship Id="rId3" Type="http://schemas.openxmlformats.org/officeDocument/2006/relationships/image" Target="../media/image5.png"/><Relationship Id="rId21" Type="http://schemas.openxmlformats.org/officeDocument/2006/relationships/slide" Target="slide12.xml"/><Relationship Id="rId34" Type="http://schemas.openxmlformats.org/officeDocument/2006/relationships/slide" Target="slide25.xml"/><Relationship Id="rId42" Type="http://schemas.openxmlformats.org/officeDocument/2006/relationships/slide" Target="slide33.xml"/><Relationship Id="rId47" Type="http://schemas.openxmlformats.org/officeDocument/2006/relationships/slide" Target="slide38.xml"/><Relationship Id="rId7" Type="http://schemas.openxmlformats.org/officeDocument/2006/relationships/image" Target="../media/image9.png"/><Relationship Id="rId12" Type="http://schemas.openxmlformats.org/officeDocument/2006/relationships/hyperlink" Target="&#1080;&#1075;&#1088;&#1072;%20&#1082;&#1083;&#1091;&#1073;&#1086;&#1095;&#1077;&#1082;/02.png" TargetMode="External"/><Relationship Id="rId17" Type="http://schemas.openxmlformats.org/officeDocument/2006/relationships/slide" Target="slide8.xml"/><Relationship Id="rId25" Type="http://schemas.openxmlformats.org/officeDocument/2006/relationships/slide" Target="slide16.xml"/><Relationship Id="rId33" Type="http://schemas.openxmlformats.org/officeDocument/2006/relationships/slide" Target="slide24.xml"/><Relationship Id="rId38" Type="http://schemas.openxmlformats.org/officeDocument/2006/relationships/slide" Target="slide29.xml"/><Relationship Id="rId46" Type="http://schemas.openxmlformats.org/officeDocument/2006/relationships/slide" Target="slide37.xml"/><Relationship Id="rId2" Type="http://schemas.openxmlformats.org/officeDocument/2006/relationships/notesSlide" Target="../notesSlides/notesSlide1.xml"/><Relationship Id="rId16" Type="http://schemas.openxmlformats.org/officeDocument/2006/relationships/slide" Target="slide7.xml"/><Relationship Id="rId20" Type="http://schemas.openxmlformats.org/officeDocument/2006/relationships/slide" Target="slide11.xml"/><Relationship Id="rId29" Type="http://schemas.openxmlformats.org/officeDocument/2006/relationships/slide" Target="slide20.xml"/><Relationship Id="rId41" Type="http://schemas.openxmlformats.org/officeDocument/2006/relationships/slide" Target="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slide" Target="slide15.xml"/><Relationship Id="rId32" Type="http://schemas.openxmlformats.org/officeDocument/2006/relationships/slide" Target="slide23.xml"/><Relationship Id="rId37" Type="http://schemas.openxmlformats.org/officeDocument/2006/relationships/slide" Target="slide28.xml"/><Relationship Id="rId40" Type="http://schemas.openxmlformats.org/officeDocument/2006/relationships/slide" Target="slide31.xml"/><Relationship Id="rId45" Type="http://schemas.openxmlformats.org/officeDocument/2006/relationships/slide" Target="slide36.xml"/><Relationship Id="rId5" Type="http://schemas.openxmlformats.org/officeDocument/2006/relationships/image" Target="../media/image7.png"/><Relationship Id="rId15" Type="http://schemas.openxmlformats.org/officeDocument/2006/relationships/slide" Target="slide6.xml"/><Relationship Id="rId23" Type="http://schemas.openxmlformats.org/officeDocument/2006/relationships/slide" Target="slide14.xml"/><Relationship Id="rId28" Type="http://schemas.openxmlformats.org/officeDocument/2006/relationships/slide" Target="slide19.xml"/><Relationship Id="rId36" Type="http://schemas.openxmlformats.org/officeDocument/2006/relationships/slide" Target="slide27.xml"/><Relationship Id="rId10" Type="http://schemas.openxmlformats.org/officeDocument/2006/relationships/image" Target="../media/image12.png"/><Relationship Id="rId19" Type="http://schemas.openxmlformats.org/officeDocument/2006/relationships/slide" Target="slide10.xml"/><Relationship Id="rId31" Type="http://schemas.openxmlformats.org/officeDocument/2006/relationships/slide" Target="slide22.xml"/><Relationship Id="rId44" Type="http://schemas.openxmlformats.org/officeDocument/2006/relationships/slide" Target="slide35.xml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slide" Target="slide5.xml"/><Relationship Id="rId22" Type="http://schemas.openxmlformats.org/officeDocument/2006/relationships/slide" Target="slide13.xml"/><Relationship Id="rId27" Type="http://schemas.openxmlformats.org/officeDocument/2006/relationships/slide" Target="slide18.xml"/><Relationship Id="rId30" Type="http://schemas.openxmlformats.org/officeDocument/2006/relationships/slide" Target="slide21.xml"/><Relationship Id="rId35" Type="http://schemas.openxmlformats.org/officeDocument/2006/relationships/slide" Target="slide26.xml"/><Relationship Id="rId43" Type="http://schemas.openxmlformats.org/officeDocument/2006/relationships/slide" Target="slide3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2" Type="http://schemas.openxmlformats.org/officeDocument/2006/relationships/slide" Target="slide46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0.xml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44.xml"/><Relationship Id="rId2" Type="http://schemas.openxmlformats.org/officeDocument/2006/relationships/slide" Target="slide4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1.xml"/><Relationship Id="rId5" Type="http://schemas.openxmlformats.org/officeDocument/2006/relationships/image" Target="../media/image31.jpeg"/><Relationship Id="rId4" Type="http://schemas.openxmlformats.org/officeDocument/2006/relationships/slide" Target="slide4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2" Type="http://schemas.openxmlformats.org/officeDocument/2006/relationships/slide" Target="slide4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2.xml"/><Relationship Id="rId5" Type="http://schemas.openxmlformats.org/officeDocument/2006/relationships/image" Target="../media/image32.jpeg"/><Relationship Id="rId4" Type="http://schemas.openxmlformats.org/officeDocument/2006/relationships/slide" Target="slide4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2" Type="http://schemas.openxmlformats.org/officeDocument/2006/relationships/slide" Target="slide4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3.xml"/><Relationship Id="rId5" Type="http://schemas.openxmlformats.org/officeDocument/2006/relationships/image" Target="../media/image33.jpeg"/><Relationship Id="rId4" Type="http://schemas.openxmlformats.org/officeDocument/2006/relationships/slide" Target="slide4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2" Type="http://schemas.openxmlformats.org/officeDocument/2006/relationships/slide" Target="slide46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4.xml"/><Relationship Id="rId4" Type="http://schemas.openxmlformats.org/officeDocument/2006/relationships/image" Target="../media/image3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2" Type="http://schemas.openxmlformats.org/officeDocument/2006/relationships/slide" Target="slide4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5.xml"/><Relationship Id="rId5" Type="http://schemas.openxmlformats.org/officeDocument/2006/relationships/image" Target="../media/image35.jpeg"/><Relationship Id="rId4" Type="http://schemas.openxmlformats.org/officeDocument/2006/relationships/slide" Target="slide4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2" Type="http://schemas.openxmlformats.org/officeDocument/2006/relationships/slide" Target="slide4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6.xml"/><Relationship Id="rId5" Type="http://schemas.openxmlformats.org/officeDocument/2006/relationships/image" Target="../media/image36.jpeg"/><Relationship Id="rId4" Type="http://schemas.openxmlformats.org/officeDocument/2006/relationships/slide" Target="slide4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2" Type="http://schemas.openxmlformats.org/officeDocument/2006/relationships/slide" Target="slide4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7.xml"/><Relationship Id="rId5" Type="http://schemas.openxmlformats.org/officeDocument/2006/relationships/image" Target="../media/image37.jpeg"/><Relationship Id="rId4" Type="http://schemas.openxmlformats.org/officeDocument/2006/relationships/slide" Target="slide4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2" Type="http://schemas.openxmlformats.org/officeDocument/2006/relationships/slide" Target="slide46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8.xml"/><Relationship Id="rId4" Type="http://schemas.openxmlformats.org/officeDocument/2006/relationships/image" Target="../media/image3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44.xml"/><Relationship Id="rId2" Type="http://schemas.openxmlformats.org/officeDocument/2006/relationships/slide" Target="slide4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9.xml"/><Relationship Id="rId5" Type="http://schemas.openxmlformats.org/officeDocument/2006/relationships/image" Target="../media/image39.jpeg"/><Relationship Id="rId4" Type="http://schemas.openxmlformats.org/officeDocument/2006/relationships/slide" Target="slide4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&#1080;&#1075;&#1088;&#1072;%20&#1082;&#1083;&#1091;&#1073;&#1086;&#1095;&#1077;&#1082;/02.png" TargetMode="Externa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2" Type="http://schemas.openxmlformats.org/officeDocument/2006/relationships/slide" Target="slide4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0.xml"/><Relationship Id="rId5" Type="http://schemas.openxmlformats.org/officeDocument/2006/relationships/image" Target="../media/image40.jpeg"/><Relationship Id="rId4" Type="http://schemas.openxmlformats.org/officeDocument/2006/relationships/slide" Target="slide4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7" Type="http://schemas.openxmlformats.org/officeDocument/2006/relationships/slide" Target="slide31.xml"/><Relationship Id="rId2" Type="http://schemas.openxmlformats.org/officeDocument/2006/relationships/slide" Target="slide4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slide" Target="slide4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2" Type="http://schemas.openxmlformats.org/officeDocument/2006/relationships/slide" Target="slide4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2.xml"/><Relationship Id="rId5" Type="http://schemas.openxmlformats.org/officeDocument/2006/relationships/image" Target="../media/image43.png"/><Relationship Id="rId4" Type="http://schemas.openxmlformats.org/officeDocument/2006/relationships/slide" Target="slide4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2" Type="http://schemas.openxmlformats.org/officeDocument/2006/relationships/slide" Target="slide4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3.xml"/><Relationship Id="rId5" Type="http://schemas.openxmlformats.org/officeDocument/2006/relationships/image" Target="../media/image44.jpeg"/><Relationship Id="rId4" Type="http://schemas.openxmlformats.org/officeDocument/2006/relationships/slide" Target="slide4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44.xml"/><Relationship Id="rId2" Type="http://schemas.openxmlformats.org/officeDocument/2006/relationships/slide" Target="slide46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4.xml"/><Relationship Id="rId4" Type="http://schemas.openxmlformats.org/officeDocument/2006/relationships/image" Target="../media/image4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46.xml"/><Relationship Id="rId2" Type="http://schemas.openxmlformats.org/officeDocument/2006/relationships/slide" Target="slide4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slide" Target="slide34.xml"/><Relationship Id="rId4" Type="http://schemas.openxmlformats.org/officeDocument/2006/relationships/slide" Target="slide4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46.xml"/><Relationship Id="rId2" Type="http://schemas.openxmlformats.org/officeDocument/2006/relationships/slide" Target="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slide" Target="slide45.xml"/><Relationship Id="rId4" Type="http://schemas.openxmlformats.org/officeDocument/2006/relationships/slide" Target="slide4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2" Type="http://schemas.openxmlformats.org/officeDocument/2006/relationships/slide" Target="slide4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slide" Target="slide34.xml"/><Relationship Id="rId4" Type="http://schemas.openxmlformats.org/officeDocument/2006/relationships/slide" Target="slide4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2" Type="http://schemas.openxmlformats.org/officeDocument/2006/relationships/slide" Target="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slide" Target="slide34.xml"/><Relationship Id="rId4" Type="http://schemas.openxmlformats.org/officeDocument/2006/relationships/slide" Target="slide4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&#1080;&#1075;&#1088;&#1072;%20&#1082;&#1083;&#1091;&#1073;&#1086;&#1095;&#1077;&#1082;/02.png" TargetMode="Externa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slide" Target="slide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2" Type="http://schemas.openxmlformats.org/officeDocument/2006/relationships/slide" Target="slide4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image" Target="../media/image14.jpeg"/><Relationship Id="rId4" Type="http://schemas.openxmlformats.org/officeDocument/2006/relationships/slide" Target="slide4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" Target="slide4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40.xml"/><Relationship Id="rId1" Type="http://schemas.openxmlformats.org/officeDocument/2006/relationships/slideLayout" Target="../slideLayouts/slideLayout2.xml"/><Relationship Id="rId4" Type="http://schemas.openxmlformats.org/officeDocument/2006/relationships/hyperlink" Target="&#1080;&#1075;&#1088;&#1072;%20&#1082;&#1083;&#1091;&#1073;&#1086;&#1095;&#1077;&#1082;/02.png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54.jpeg"/><Relationship Id="rId5" Type="http://schemas.openxmlformats.org/officeDocument/2006/relationships/slide" Target="slide2.xml"/><Relationship Id="rId4" Type="http://schemas.openxmlformats.org/officeDocument/2006/relationships/image" Target="../media/image53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mailto:albiblio@yandex.ru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2" Type="http://schemas.openxmlformats.org/officeDocument/2006/relationships/slide" Target="slide4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image" Target="../media/image15.jpeg"/><Relationship Id="rId4" Type="http://schemas.openxmlformats.org/officeDocument/2006/relationships/slide" Target="slide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2" Type="http://schemas.openxmlformats.org/officeDocument/2006/relationships/slide" Target="slide4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image" Target="../media/image16.jpeg"/><Relationship Id="rId4" Type="http://schemas.openxmlformats.org/officeDocument/2006/relationships/slide" Target="slide4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2" Type="http://schemas.openxmlformats.org/officeDocument/2006/relationships/slide" Target="slide4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image" Target="../media/image17.jpeg"/><Relationship Id="rId4" Type="http://schemas.openxmlformats.org/officeDocument/2006/relationships/slide" Target="slide4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2" Type="http://schemas.openxmlformats.org/officeDocument/2006/relationships/slide" Target="slide4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image" Target="../media/image18.jpeg"/><Relationship Id="rId4" Type="http://schemas.openxmlformats.org/officeDocument/2006/relationships/slide" Target="slide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2" Type="http://schemas.openxmlformats.org/officeDocument/2006/relationships/slide" Target="slide46.xml"/><Relationship Id="rId1" Type="http://schemas.openxmlformats.org/officeDocument/2006/relationships/slideLayout" Target="../slideLayouts/slideLayout2.xml"/><Relationship Id="rId5" Type="http://schemas.openxmlformats.org/officeDocument/2006/relationships/slide" Target="slide9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025" y="304800"/>
            <a:ext cx="197485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0" y="3213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sysClr val="windowText" lastClr="000000"/>
              </a:solidFill>
              <a:latin typeface="+mn-lt"/>
              <a:cs typeface="+mn-cs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258888" y="0"/>
            <a:ext cx="7885112" cy="2420938"/>
          </a:xfrm>
          <a:prstGeom prst="rect">
            <a:avLst/>
          </a:prstGeom>
        </p:spPr>
        <p:txBody>
          <a:bodyPr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ru-RU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400" b="1" i="1" kern="0" dirty="0" smtClean="0">
                <a:solidFill>
                  <a:srgbClr val="0D08C8"/>
                </a:solidFill>
                <a:cs typeface="Calibri" pitchFamily="34" charset="0"/>
              </a:rPr>
              <a:t>Ы. </a:t>
            </a:r>
            <a:r>
              <a:rPr sz="2400" b="1" i="1" kern="0" dirty="0" err="1" smtClean="0">
                <a:solidFill>
                  <a:srgbClr val="0D08C8"/>
                </a:solidFill>
                <a:cs typeface="Calibri" pitchFamily="34" charset="0"/>
              </a:rPr>
              <a:t>Алтынсарин</a:t>
            </a:r>
            <a:r>
              <a:rPr sz="2400" b="1" i="1" kern="0" dirty="0" smtClean="0">
                <a:solidFill>
                  <a:srgbClr val="0D08C8"/>
                </a:solidFill>
                <a:cs typeface="Calibri" pitchFamily="34" charset="0"/>
              </a:rPr>
              <a:t> </a:t>
            </a:r>
            <a:r>
              <a:rPr sz="2400" b="1" i="1" kern="0" dirty="0" err="1" smtClean="0">
                <a:solidFill>
                  <a:srgbClr val="0D08C8"/>
                </a:solidFill>
                <a:cs typeface="Calibri" pitchFamily="34" charset="0"/>
              </a:rPr>
              <a:t>атындағы</a:t>
            </a:r>
            <a:r>
              <a:rPr sz="2400" b="1" i="1" kern="0" dirty="0" smtClean="0">
                <a:solidFill>
                  <a:srgbClr val="0D08C8"/>
                </a:solidFill>
                <a:cs typeface="Calibri" pitchFamily="34" charset="0"/>
              </a:rPr>
              <a:t> </a:t>
            </a:r>
            <a:r>
              <a:rPr sz="2400" b="1" i="1" kern="0" dirty="0" err="1" smtClean="0">
                <a:solidFill>
                  <a:srgbClr val="0D08C8"/>
                </a:solidFill>
                <a:cs typeface="Calibri" pitchFamily="34" charset="0"/>
              </a:rPr>
              <a:t>облыстық</a:t>
            </a:r>
            <a:r>
              <a:rPr sz="2400" b="1" i="1" kern="0" dirty="0" smtClean="0">
                <a:solidFill>
                  <a:srgbClr val="0D08C8"/>
                </a:solidFill>
                <a:cs typeface="Calibri" pitchFamily="34" charset="0"/>
              </a:rPr>
              <a:t/>
            </a:r>
            <a:br>
              <a:rPr sz="2400" b="1" i="1" kern="0" dirty="0" smtClean="0">
                <a:solidFill>
                  <a:srgbClr val="0D08C8"/>
                </a:solidFill>
                <a:cs typeface="Calibri" pitchFamily="34" charset="0"/>
              </a:rPr>
            </a:br>
            <a:r>
              <a:rPr sz="2400" b="1" i="1" kern="0" dirty="0" err="1" smtClean="0">
                <a:solidFill>
                  <a:srgbClr val="0D08C8"/>
                </a:solidFill>
                <a:cs typeface="Calibri" pitchFamily="34" charset="0"/>
              </a:rPr>
              <a:t>балалар</a:t>
            </a:r>
            <a:r>
              <a:rPr sz="2400" b="1" i="1" kern="0" dirty="0" smtClean="0">
                <a:solidFill>
                  <a:srgbClr val="0D08C8"/>
                </a:solidFill>
                <a:cs typeface="Calibri" pitchFamily="34" charset="0"/>
              </a:rPr>
              <a:t> мен </a:t>
            </a:r>
            <a:r>
              <a:rPr sz="2400" b="1" i="1" kern="0" dirty="0" err="1" smtClean="0">
                <a:solidFill>
                  <a:srgbClr val="0D08C8"/>
                </a:solidFill>
                <a:cs typeface="Calibri" pitchFamily="34" charset="0"/>
              </a:rPr>
              <a:t>жасөспiрiмдер</a:t>
            </a:r>
            <a:r>
              <a:rPr sz="2400" b="1" i="1" kern="0" dirty="0" smtClean="0">
                <a:solidFill>
                  <a:srgbClr val="0D08C8"/>
                </a:solidFill>
                <a:cs typeface="Calibri" pitchFamily="34" charset="0"/>
              </a:rPr>
              <a:t> </a:t>
            </a:r>
            <a:r>
              <a:rPr sz="2400" b="1" i="1" kern="0" dirty="0" err="1" smtClean="0">
                <a:solidFill>
                  <a:srgbClr val="0D08C8"/>
                </a:solidFill>
                <a:cs typeface="Calibri" pitchFamily="34" charset="0"/>
              </a:rPr>
              <a:t>кiтапханасы</a:t>
            </a:r>
            <a:r>
              <a:rPr sz="2400" b="1" i="1" kern="0" dirty="0" smtClean="0">
                <a:solidFill>
                  <a:srgbClr val="0D08C8"/>
                </a:solidFill>
                <a:cs typeface="Calibri" pitchFamily="34" charset="0"/>
              </a:rPr>
              <a:t/>
            </a:r>
            <a:br>
              <a:rPr sz="2400" b="1" i="1" kern="0" dirty="0" smtClean="0">
                <a:solidFill>
                  <a:srgbClr val="0D08C8"/>
                </a:solidFill>
                <a:cs typeface="Calibri" pitchFamily="34" charset="0"/>
              </a:rPr>
            </a:br>
            <a:r>
              <a:rPr sz="1800" b="1" i="1" kern="0" dirty="0" err="1" smtClean="0">
                <a:solidFill>
                  <a:srgbClr val="0D08C8"/>
                </a:solidFill>
                <a:cs typeface="Calibri" pitchFamily="34" charset="0"/>
              </a:rPr>
              <a:t>Ақпаратты</a:t>
            </a:r>
            <a:r>
              <a:rPr sz="1800" b="1" i="1" kern="0" dirty="0" smtClean="0">
                <a:solidFill>
                  <a:srgbClr val="0D08C8"/>
                </a:solidFill>
                <a:cs typeface="Calibri" pitchFamily="34" charset="0"/>
              </a:rPr>
              <a:t> - </a:t>
            </a:r>
            <a:r>
              <a:rPr sz="1800" b="1" i="1" kern="0" dirty="0" err="1" smtClean="0">
                <a:solidFill>
                  <a:srgbClr val="0D08C8"/>
                </a:solidFill>
                <a:cs typeface="Calibri" pitchFamily="34" charset="0"/>
              </a:rPr>
              <a:t>библиографиялық</a:t>
            </a:r>
            <a:r>
              <a:rPr sz="1800" b="1" i="1" kern="0" dirty="0" smtClean="0">
                <a:solidFill>
                  <a:srgbClr val="0D08C8"/>
                </a:solidFill>
                <a:cs typeface="Calibri" pitchFamily="34" charset="0"/>
              </a:rPr>
              <a:t> </a:t>
            </a:r>
            <a:r>
              <a:rPr sz="1800" b="1" i="1" kern="0" dirty="0" err="1" smtClean="0">
                <a:solidFill>
                  <a:srgbClr val="0D08C8"/>
                </a:solidFill>
                <a:cs typeface="Calibri" pitchFamily="34" charset="0"/>
              </a:rPr>
              <a:t>бөлiм</a:t>
            </a:r>
            <a:r>
              <a:rPr sz="1800" b="1" i="1" kern="0" dirty="0" smtClean="0">
                <a:solidFill>
                  <a:srgbClr val="0D08C8"/>
                </a:solidFill>
                <a:cs typeface="Calibri" pitchFamily="34" charset="0"/>
              </a:rPr>
              <a:t/>
            </a:r>
            <a:br>
              <a:rPr sz="1800" b="1" i="1" kern="0" dirty="0" smtClean="0">
                <a:solidFill>
                  <a:srgbClr val="0D08C8"/>
                </a:solidFill>
                <a:cs typeface="Calibri" pitchFamily="34" charset="0"/>
              </a:rPr>
            </a:br>
            <a:r>
              <a:rPr sz="2400" b="1" i="1" kern="0" dirty="0" smtClean="0">
                <a:solidFill>
                  <a:srgbClr val="0D08C8"/>
                </a:solidFill>
                <a:cs typeface="Calibri" pitchFamily="34" charset="0"/>
              </a:rPr>
              <a:t>Областная библиотека</a:t>
            </a:r>
            <a:br>
              <a:rPr sz="2400" b="1" i="1" kern="0" dirty="0" smtClean="0">
                <a:solidFill>
                  <a:srgbClr val="0D08C8"/>
                </a:solidFill>
                <a:cs typeface="Calibri" pitchFamily="34" charset="0"/>
              </a:rPr>
            </a:br>
            <a:r>
              <a:rPr sz="2400" b="1" i="1" kern="0" dirty="0" smtClean="0">
                <a:solidFill>
                  <a:srgbClr val="0D08C8"/>
                </a:solidFill>
                <a:cs typeface="Calibri" pitchFamily="34" charset="0"/>
              </a:rPr>
              <a:t>  для детей и юношества им. И. </a:t>
            </a:r>
            <a:r>
              <a:rPr sz="2400" b="1" i="1" kern="0" dirty="0" err="1" smtClean="0">
                <a:solidFill>
                  <a:srgbClr val="0D08C8"/>
                </a:solidFill>
                <a:cs typeface="Calibri" pitchFamily="34" charset="0"/>
              </a:rPr>
              <a:t>Алтынсарина</a:t>
            </a:r>
            <a:r>
              <a:rPr sz="2400" b="1" i="1" kern="0" dirty="0" smtClean="0">
                <a:solidFill>
                  <a:srgbClr val="0D08C8"/>
                </a:solidFill>
                <a:cs typeface="Calibri" pitchFamily="34" charset="0"/>
              </a:rPr>
              <a:t/>
            </a:r>
            <a:br>
              <a:rPr sz="2400" b="1" i="1" kern="0" dirty="0" smtClean="0">
                <a:solidFill>
                  <a:srgbClr val="0D08C8"/>
                </a:solidFill>
                <a:cs typeface="Calibri" pitchFamily="34" charset="0"/>
              </a:rPr>
            </a:br>
            <a:r>
              <a:rPr sz="1800" b="1" i="1" kern="0" dirty="0" smtClean="0">
                <a:solidFill>
                  <a:srgbClr val="0D08C8"/>
                </a:solidFill>
                <a:cs typeface="Calibri" pitchFamily="34" charset="0"/>
              </a:rPr>
              <a:t>Информационно-библиографический отдел</a:t>
            </a:r>
            <a:r>
              <a:rPr sz="3200" b="1" i="1" kern="0" dirty="0" smtClean="0">
                <a:solidFill>
                  <a:srgbClr val="0D08C8"/>
                </a:solidFill>
                <a:cs typeface="Calibri" pitchFamily="34" charset="0"/>
              </a:rPr>
              <a:t/>
            </a:r>
            <a:br>
              <a:rPr sz="3200" b="1" i="1" kern="0" dirty="0" smtClean="0">
                <a:solidFill>
                  <a:srgbClr val="0D08C8"/>
                </a:solidFill>
                <a:cs typeface="Calibri" pitchFamily="34" charset="0"/>
              </a:rPr>
            </a:br>
            <a:endParaRPr sz="3200" b="1" i="1" kern="0" dirty="0" smtClean="0">
              <a:solidFill>
                <a:srgbClr val="0D08C8"/>
              </a:solidFill>
              <a:cs typeface="Calibri" pitchFamily="34" charset="0"/>
            </a:endParaRPr>
          </a:p>
        </p:txBody>
      </p:sp>
      <p:sp>
        <p:nvSpPr>
          <p:cNvPr id="8" name="Rectangle 13"/>
          <p:cNvSpPr>
            <a:spLocks noChangeArrowheads="1"/>
          </p:cNvSpPr>
          <p:nvPr/>
        </p:nvSpPr>
        <p:spPr bwMode="auto">
          <a:xfrm>
            <a:off x="2378075" y="3195638"/>
            <a:ext cx="4572000" cy="92233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FF5050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>
                <a:solidFill>
                  <a:srgbClr val="0D08C8"/>
                </a:solidFill>
                <a:latin typeface="Comic Sans MS" pitchFamily="66" charset="0"/>
                <a:cs typeface="+mn-cs"/>
              </a:rPr>
              <a:t>Электронная игра-презентация по сказочным предметам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>
                <a:solidFill>
                  <a:srgbClr val="0D08C8"/>
                </a:solidFill>
                <a:latin typeface="Comic Sans MS" pitchFamily="66" charset="0"/>
                <a:cs typeface="+mn-cs"/>
              </a:rPr>
              <a:t>для младших школьников</a:t>
            </a:r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2800350" y="6172200"/>
            <a:ext cx="3794125" cy="5238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006699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kern="0" dirty="0">
                <a:solidFill>
                  <a:srgbClr val="C00000"/>
                </a:solidFill>
                <a:latin typeface="Comic Sans MS" pitchFamily="66" charset="0"/>
                <a:cs typeface="+mn-cs"/>
                <a:hlinkClick r:id="rId5" action="ppaction://hlinksldjump"/>
              </a:rPr>
              <a:t>Правила игры</a:t>
            </a:r>
            <a:endParaRPr lang="ru-RU" sz="2800" b="1" kern="0" dirty="0">
              <a:solidFill>
                <a:srgbClr val="C00000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87448" y="2133600"/>
            <a:ext cx="7598555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Волшебный клубочек</a:t>
            </a:r>
          </a:p>
        </p:txBody>
      </p:sp>
      <p:pic>
        <p:nvPicPr>
          <p:cNvPr id="2056" name="Picture 2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64413" y="3768725"/>
            <a:ext cx="1420812" cy="201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7" name="Прямоугольник 1"/>
          <p:cNvSpPr>
            <a:spLocks noChangeArrowheads="1"/>
          </p:cNvSpPr>
          <p:nvPr/>
        </p:nvSpPr>
        <p:spPr bwMode="auto">
          <a:xfrm>
            <a:off x="2984500" y="4267200"/>
            <a:ext cx="35814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  <a:latin typeface="Comic Sans MS" pitchFamily="66" charset="0"/>
              </a:rPr>
              <a:t>Много сказок есть на свете,</a:t>
            </a:r>
            <a:br>
              <a:rPr lang="ru-RU" b="1">
                <a:solidFill>
                  <a:srgbClr val="C00000"/>
                </a:solidFill>
                <a:latin typeface="Comic Sans MS" pitchFamily="66" charset="0"/>
              </a:rPr>
            </a:br>
            <a:r>
              <a:rPr lang="ru-RU" b="1">
                <a:solidFill>
                  <a:srgbClr val="C00000"/>
                </a:solidFill>
                <a:latin typeface="Comic Sans MS" pitchFamily="66" charset="0"/>
              </a:rPr>
              <a:t>Сказки очень любят дети</a:t>
            </a:r>
            <a:br>
              <a:rPr lang="ru-RU" b="1">
                <a:solidFill>
                  <a:srgbClr val="C00000"/>
                </a:solidFill>
                <a:latin typeface="Comic Sans MS" pitchFamily="66" charset="0"/>
              </a:rPr>
            </a:br>
            <a:r>
              <a:rPr lang="ru-RU" b="1">
                <a:solidFill>
                  <a:srgbClr val="C00000"/>
                </a:solidFill>
                <a:latin typeface="Comic Sans MS" pitchFamily="66" charset="0"/>
              </a:rPr>
              <a:t>Все хотят в них побывать</a:t>
            </a:r>
            <a:br>
              <a:rPr lang="ru-RU" b="1">
                <a:solidFill>
                  <a:srgbClr val="C00000"/>
                </a:solidFill>
                <a:latin typeface="Comic Sans MS" pitchFamily="66" charset="0"/>
              </a:rPr>
            </a:br>
            <a:r>
              <a:rPr lang="ru-RU" b="1">
                <a:solidFill>
                  <a:srgbClr val="C00000"/>
                </a:solidFill>
                <a:latin typeface="Comic Sans MS" pitchFamily="66" charset="0"/>
              </a:rPr>
              <a:t>И немножко поиграть.</a:t>
            </a:r>
            <a:br>
              <a:rPr lang="ru-RU" b="1">
                <a:solidFill>
                  <a:srgbClr val="C00000"/>
                </a:solidFill>
                <a:latin typeface="Comic Sans MS" pitchFamily="66" charset="0"/>
              </a:rPr>
            </a:br>
            <a:r>
              <a:rPr lang="ru-RU" b="1">
                <a:solidFill>
                  <a:srgbClr val="C00000"/>
                </a:solidFill>
                <a:latin typeface="Comic Sans MS" pitchFamily="66" charset="0"/>
              </a:rPr>
              <a:t>За клубочком мы пойдем,</a:t>
            </a:r>
            <a:br>
              <a:rPr lang="ru-RU" b="1">
                <a:solidFill>
                  <a:srgbClr val="C00000"/>
                </a:solidFill>
                <a:latin typeface="Comic Sans MS" pitchFamily="66" charset="0"/>
              </a:rPr>
            </a:br>
            <a:r>
              <a:rPr lang="ru-RU" b="1">
                <a:solidFill>
                  <a:srgbClr val="C00000"/>
                </a:solidFill>
                <a:latin typeface="Comic Sans MS" pitchFamily="66" charset="0"/>
              </a:rPr>
              <a:t>В добру сказку попадем!</a:t>
            </a:r>
          </a:p>
        </p:txBody>
      </p:sp>
      <p:grpSp>
        <p:nvGrpSpPr>
          <p:cNvPr id="2058" name="Группа 14"/>
          <p:cNvGrpSpPr>
            <a:grpSpLocks/>
          </p:cNvGrpSpPr>
          <p:nvPr/>
        </p:nvGrpSpPr>
        <p:grpSpPr bwMode="auto">
          <a:xfrm>
            <a:off x="366713" y="3998913"/>
            <a:ext cx="2660650" cy="1781175"/>
            <a:chOff x="-1755590" y="2594840"/>
            <a:chExt cx="2270628" cy="1521514"/>
          </a:xfrm>
        </p:grpSpPr>
        <p:sp>
          <p:nvSpPr>
            <p:cNvPr id="16" name="Овал 15"/>
            <p:cNvSpPr/>
            <p:nvPr/>
          </p:nvSpPr>
          <p:spPr>
            <a:xfrm>
              <a:off x="-1583904" y="2696471"/>
              <a:ext cx="1079967" cy="1059839"/>
            </a:xfrm>
            <a:prstGeom prst="ellipse">
              <a:avLst/>
            </a:prstGeom>
            <a:ln w="38100"/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grpSp>
          <p:nvGrpSpPr>
            <p:cNvPr id="2063" name="Группа 16"/>
            <p:cNvGrpSpPr>
              <a:grpSpLocks/>
            </p:cNvGrpSpPr>
            <p:nvPr/>
          </p:nvGrpSpPr>
          <p:grpSpPr bwMode="auto">
            <a:xfrm>
              <a:off x="-1755590" y="2594840"/>
              <a:ext cx="2270628" cy="1521514"/>
              <a:chOff x="81248" y="5199835"/>
              <a:chExt cx="2270628" cy="1521514"/>
            </a:xfrm>
          </p:grpSpPr>
          <p:sp>
            <p:nvSpPr>
              <p:cNvPr id="18" name="Дуга 17"/>
              <p:cNvSpPr/>
              <p:nvPr/>
            </p:nvSpPr>
            <p:spPr>
              <a:xfrm>
                <a:off x="364399" y="5324594"/>
                <a:ext cx="739715" cy="745840"/>
              </a:xfrm>
              <a:prstGeom prst="arc">
                <a:avLst>
                  <a:gd name="adj1" fmla="val 16200000"/>
                  <a:gd name="adj2" fmla="val 15986104"/>
                </a:avLst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9" name="Дуга 18"/>
              <p:cNvSpPr/>
              <p:nvPr/>
            </p:nvSpPr>
            <p:spPr>
              <a:xfrm>
                <a:off x="306143" y="5373412"/>
                <a:ext cx="1029640" cy="877379"/>
              </a:xfrm>
              <a:prstGeom prst="arc">
                <a:avLst>
                  <a:gd name="adj1" fmla="val 16200000"/>
                  <a:gd name="adj2" fmla="val 15986104"/>
                </a:avLst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0" name="Дуга 19"/>
              <p:cNvSpPr/>
              <p:nvPr/>
            </p:nvSpPr>
            <p:spPr>
              <a:xfrm>
                <a:off x="300724" y="5514444"/>
                <a:ext cx="940224" cy="633286"/>
              </a:xfrm>
              <a:prstGeom prst="arc">
                <a:avLst>
                  <a:gd name="adj1" fmla="val 16200000"/>
                  <a:gd name="adj2" fmla="val 15986104"/>
                </a:avLst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1" name="Дуга 20"/>
              <p:cNvSpPr/>
              <p:nvPr/>
            </p:nvSpPr>
            <p:spPr>
              <a:xfrm>
                <a:off x="476847" y="5514444"/>
                <a:ext cx="516175" cy="461065"/>
              </a:xfrm>
              <a:prstGeom prst="arc">
                <a:avLst>
                  <a:gd name="adj1" fmla="val 16200000"/>
                  <a:gd name="adj2" fmla="val 9867234"/>
                </a:avLst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2" name="Дуга 21"/>
              <p:cNvSpPr/>
              <p:nvPr/>
            </p:nvSpPr>
            <p:spPr>
              <a:xfrm>
                <a:off x="476847" y="5410026"/>
                <a:ext cx="712620" cy="720075"/>
              </a:xfrm>
              <a:prstGeom prst="arc">
                <a:avLst>
                  <a:gd name="adj1" fmla="val 16200000"/>
                  <a:gd name="adj2" fmla="val 15986104"/>
                </a:avLst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cxnSp>
            <p:nvCxnSpPr>
              <p:cNvPr id="23" name="Скругленная соединительная линия 22"/>
              <p:cNvCxnSpPr/>
              <p:nvPr/>
            </p:nvCxnSpPr>
            <p:spPr>
              <a:xfrm>
                <a:off x="552715" y="6225026"/>
                <a:ext cx="1799161" cy="279351"/>
              </a:xfrm>
              <a:prstGeom prst="curvedConnector3">
                <a:avLst>
                  <a:gd name="adj1" fmla="val 43089"/>
                </a:avLst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Дуга 23"/>
              <p:cNvSpPr/>
              <p:nvPr/>
            </p:nvSpPr>
            <p:spPr>
              <a:xfrm rot="12675251">
                <a:off x="235710" y="5199835"/>
                <a:ext cx="394438" cy="1185719"/>
              </a:xfrm>
              <a:prstGeom prst="arc">
                <a:avLst>
                  <a:gd name="adj1" fmla="val 15985970"/>
                  <a:gd name="adj2" fmla="val 0"/>
                </a:avLst>
              </a:prstGeom>
              <a:ln w="57150">
                <a:solidFill>
                  <a:srgbClr val="FF0000"/>
                </a:solidFill>
              </a:ln>
              <a:scene3d>
                <a:camera prst="isometricRightUp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5" name="Овал 24"/>
              <p:cNvSpPr/>
              <p:nvPr/>
            </p:nvSpPr>
            <p:spPr>
              <a:xfrm>
                <a:off x="81248" y="6130101"/>
                <a:ext cx="188315" cy="153236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6" name="Овал 25"/>
              <p:cNvSpPr/>
              <p:nvPr/>
            </p:nvSpPr>
            <p:spPr>
              <a:xfrm>
                <a:off x="1385910" y="6225026"/>
                <a:ext cx="116512" cy="17629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7" name="Дуга 26"/>
              <p:cNvSpPr/>
              <p:nvPr/>
            </p:nvSpPr>
            <p:spPr>
              <a:xfrm rot="8924749" flipH="1">
                <a:off x="921699" y="5270153"/>
                <a:ext cx="460844" cy="1185719"/>
              </a:xfrm>
              <a:prstGeom prst="arc">
                <a:avLst>
                  <a:gd name="adj1" fmla="val 15985970"/>
                  <a:gd name="adj2" fmla="val 21307374"/>
                </a:avLst>
              </a:prstGeom>
              <a:ln w="57150">
                <a:solidFill>
                  <a:srgbClr val="FF0000"/>
                </a:solidFill>
              </a:ln>
              <a:scene3d>
                <a:camera prst="isometricRightUp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8" name="Дуга 27"/>
              <p:cNvSpPr/>
              <p:nvPr/>
            </p:nvSpPr>
            <p:spPr>
              <a:xfrm rot="9175542">
                <a:off x="589294" y="5698870"/>
                <a:ext cx="357665" cy="378344"/>
              </a:xfrm>
              <a:prstGeom prst="arc">
                <a:avLst>
                  <a:gd name="adj1" fmla="val 13285232"/>
                  <a:gd name="adj2" fmla="val 933930"/>
                </a:avLst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rgbClr val="FF0000"/>
                  </a:solidFill>
                </a:endParaRPr>
              </a:p>
            </p:txBody>
          </p:sp>
          <p:sp>
            <p:nvSpPr>
              <p:cNvPr id="29" name="Блок-схема: знак завершения 28"/>
              <p:cNvSpPr/>
              <p:nvPr/>
            </p:nvSpPr>
            <p:spPr>
              <a:xfrm>
                <a:off x="661098" y="5773453"/>
                <a:ext cx="184251" cy="44751"/>
              </a:xfrm>
              <a:prstGeom prst="flowChartTerminator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0" name="Блок-схема: узел 29"/>
              <p:cNvSpPr/>
              <p:nvPr/>
            </p:nvSpPr>
            <p:spPr>
              <a:xfrm>
                <a:off x="475491" y="5620218"/>
                <a:ext cx="131415" cy="124759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1" name="Овал 30"/>
              <p:cNvSpPr/>
              <p:nvPr/>
            </p:nvSpPr>
            <p:spPr>
              <a:xfrm>
                <a:off x="524264" y="5625642"/>
                <a:ext cx="82643" cy="12069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2" name="Блок-схема: узел 31"/>
              <p:cNvSpPr/>
              <p:nvPr/>
            </p:nvSpPr>
            <p:spPr>
              <a:xfrm>
                <a:off x="906315" y="5620218"/>
                <a:ext cx="107029" cy="124759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3" name="Овал 32">
                <a:hlinkClick r:id="rId7" action="ppaction://hlinkfile"/>
              </p:cNvPr>
              <p:cNvSpPr/>
              <p:nvPr/>
            </p:nvSpPr>
            <p:spPr>
              <a:xfrm>
                <a:off x="942894" y="5620218"/>
                <a:ext cx="83997" cy="12069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4" name="Дуга 33"/>
              <p:cNvSpPr/>
              <p:nvPr/>
            </p:nvSpPr>
            <p:spPr>
              <a:xfrm rot="11077898" flipH="1">
                <a:off x="198959" y="5985438"/>
                <a:ext cx="251391" cy="660105"/>
              </a:xfrm>
              <a:prstGeom prst="arc">
                <a:avLst>
                  <a:gd name="adj1" fmla="val 15985970"/>
                  <a:gd name="adj2" fmla="val 4611"/>
                </a:avLst>
              </a:prstGeom>
              <a:ln w="104775">
                <a:solidFill>
                  <a:srgbClr val="FF0000"/>
                </a:solidFill>
              </a:ln>
              <a:scene3d>
                <a:camera prst="isometricRightUp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n w="762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5" name="Дуга 34"/>
              <p:cNvSpPr/>
              <p:nvPr/>
            </p:nvSpPr>
            <p:spPr>
              <a:xfrm rot="10522102">
                <a:off x="1050287" y="5776180"/>
                <a:ext cx="450176" cy="945169"/>
              </a:xfrm>
              <a:prstGeom prst="arc">
                <a:avLst>
                  <a:gd name="adj1" fmla="val 15985970"/>
                  <a:gd name="adj2" fmla="val 4611"/>
                </a:avLst>
              </a:prstGeom>
              <a:ln w="104775">
                <a:solidFill>
                  <a:srgbClr val="FF0000"/>
                </a:solidFill>
              </a:ln>
              <a:scene3d>
                <a:camera prst="isometricRightUp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n w="762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6" name="Блок-схема: знак завершения 35"/>
              <p:cNvSpPr/>
              <p:nvPr/>
            </p:nvSpPr>
            <p:spPr>
              <a:xfrm>
                <a:off x="162535" y="6597946"/>
                <a:ext cx="228959" cy="86789"/>
              </a:xfrm>
              <a:prstGeom prst="flowChartTerminator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rgbClr val="FF0000"/>
                  </a:solidFill>
                </a:endParaRPr>
              </a:p>
            </p:txBody>
          </p:sp>
          <p:sp>
            <p:nvSpPr>
              <p:cNvPr id="37" name="Блок-схема: знак завершения 36"/>
              <p:cNvSpPr/>
              <p:nvPr/>
            </p:nvSpPr>
            <p:spPr>
              <a:xfrm>
                <a:off x="1156951" y="6597946"/>
                <a:ext cx="228959" cy="86789"/>
              </a:xfrm>
              <a:prstGeom prst="flowChartTerminator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</p:grpSp>
      <p:pic>
        <p:nvPicPr>
          <p:cNvPr id="2059" name="Рисунок 37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73975" y="190500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8600" y="762000"/>
            <a:ext cx="8901700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 Из какого зернышка появился цветок с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Дюймовочкой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65263" y="3124200"/>
            <a:ext cx="3200400" cy="1631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2" action="ppaction://hlinksldjump"/>
              </a:rPr>
              <a:t>Ячменное зернышко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3" action="ppaction://hlinksldjump"/>
              </a:rPr>
              <a:t>Бобовое зернышко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4" action="ppaction://hlinksldjump"/>
              </a:rPr>
              <a:t>Рисовое зернышко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400" y="2514600"/>
            <a:ext cx="3614738" cy="3744913"/>
          </a:xfrm>
          <a:prstGeom prst="rect">
            <a:avLst/>
          </a:prstGeom>
          <a:ln w="28575">
            <a:solidFill>
              <a:schemeClr val="accent3">
                <a:lumMod val="20000"/>
                <a:lumOff val="80000"/>
              </a:schemeClr>
            </a:solidFill>
          </a:ln>
        </p:spPr>
      </p:pic>
      <p:sp>
        <p:nvSpPr>
          <p:cNvPr id="8" name="Овал 7">
            <a:hlinkClick r:id="rId6" action="ppaction://hlinksldjump"/>
          </p:cNvPr>
          <p:cNvSpPr/>
          <p:nvPr/>
        </p:nvSpPr>
        <p:spPr>
          <a:xfrm>
            <a:off x="487363" y="381000"/>
            <a:ext cx="461962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7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43000" y="609600"/>
            <a:ext cx="6858000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Из какого дерева был построен летучий корабль в одноименной сказке?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0" y="3200400"/>
            <a:ext cx="1600200" cy="1631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2" action="ppaction://hlinksldjump"/>
              </a:rPr>
              <a:t>Осина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3" action="ppaction://hlinksldjump"/>
              </a:rPr>
              <a:t>Сосна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2" action="ppaction://hlinksldjump"/>
              </a:rPr>
              <a:t>Береза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3400" y="2590800"/>
            <a:ext cx="4349750" cy="3581400"/>
          </a:xfrm>
          <a:prstGeom prst="rect">
            <a:avLst/>
          </a:prstGeom>
          <a:ln w="28575">
            <a:solidFill>
              <a:schemeClr val="accent4">
                <a:lumMod val="20000"/>
                <a:lumOff val="80000"/>
              </a:schemeClr>
            </a:solidFill>
          </a:ln>
        </p:spPr>
      </p:pic>
      <p:sp>
        <p:nvSpPr>
          <p:cNvPr id="6" name="Овал 5">
            <a:hlinkClick r:id="rId5" action="ppaction://hlinksldjump"/>
          </p:cNvPr>
          <p:cNvSpPr/>
          <p:nvPr/>
        </p:nvSpPr>
        <p:spPr>
          <a:xfrm>
            <a:off x="381000" y="304800"/>
            <a:ext cx="493713" cy="457200"/>
          </a:xfrm>
          <a:prstGeom prst="ellipse">
            <a:avLst/>
          </a:prstGeom>
          <a:solidFill>
            <a:srgbClr val="CC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8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96189" y="609600"/>
            <a:ext cx="7551622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 Какого цвета был последний лепесток цветика-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семицветика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 в сказке В. Катаева?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3315" name="TextBox 5"/>
          <p:cNvSpPr txBox="1">
            <a:spLocks noChangeArrowheads="1"/>
          </p:cNvSpPr>
          <p:nvPr/>
        </p:nvSpPr>
        <p:spPr bwMode="auto">
          <a:xfrm>
            <a:off x="1171575" y="2743200"/>
            <a:ext cx="236220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indent="0" eaLnBrk="1" hangingPunct="1"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  <a:hlinkClick r:id="rId2" action="ppaction://hlinksldjump"/>
              </a:rPr>
              <a:t>Красный</a:t>
            </a:r>
            <a:endParaRPr lang="ru-RU" sz="20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eaLnBrk="1" hangingPunct="1">
              <a:buFont typeface="Wingdings" pitchFamily="2" charset="2"/>
              <a:buChar char="q"/>
              <a:defRPr/>
            </a:pPr>
            <a:endParaRPr lang="ru-RU" sz="20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 eaLnBrk="1" hangingPunct="1"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  <a:hlinkClick r:id="rId3" action="ppaction://hlinksldjump"/>
              </a:rPr>
              <a:t>Желтый</a:t>
            </a:r>
            <a:endParaRPr lang="ru-RU" sz="20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eaLnBrk="1" hangingPunct="1">
              <a:buFont typeface="Wingdings" pitchFamily="2" charset="2"/>
              <a:buChar char="q"/>
              <a:defRPr/>
            </a:pPr>
            <a:endParaRPr lang="ru-RU" sz="2000" b="1" dirty="0" smtClean="0">
              <a:solidFill>
                <a:srgbClr val="CC0066"/>
              </a:solidFill>
              <a:latin typeface="Comic Sans MS" pitchFamily="66" charset="0"/>
            </a:endParaRPr>
          </a:p>
          <a:p>
            <a:pPr marL="0" indent="0" eaLnBrk="1" hangingPunct="1"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  <a:hlinkClick r:id="rId4" action="ppaction://hlinksldjump"/>
              </a:rPr>
              <a:t>Голубой</a:t>
            </a:r>
            <a:endParaRPr lang="ru-RU" sz="2000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3400" y="2514600"/>
            <a:ext cx="4470400" cy="3352800"/>
          </a:xfrm>
          <a:prstGeom prst="rect">
            <a:avLst/>
          </a:prstGeom>
          <a:ln w="28575">
            <a:solidFill>
              <a:schemeClr val="accent3">
                <a:lumMod val="20000"/>
                <a:lumOff val="80000"/>
              </a:schemeClr>
            </a:solidFill>
          </a:ln>
        </p:spPr>
      </p:pic>
      <p:sp>
        <p:nvSpPr>
          <p:cNvPr id="8" name="Овал 7">
            <a:hlinkClick r:id="rId6" action="ppaction://hlinksldjump"/>
          </p:cNvPr>
          <p:cNvSpPr/>
          <p:nvPr/>
        </p:nvSpPr>
        <p:spPr>
          <a:xfrm>
            <a:off x="677863" y="381000"/>
            <a:ext cx="493712" cy="4572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9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2000" y="457200"/>
            <a:ext cx="7551677" cy="120032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Каким волшебным свойством обладали калоши счастья в одноименной сказке Г. Х. Андерсена?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3048000"/>
            <a:ext cx="7010400" cy="1938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2" action="ppaction://hlinksldjump"/>
              </a:rPr>
              <a:t>Перепрыгивать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3" action="ppaction://hlinksldjump"/>
              </a:rPr>
              <a:t>По желанию переносили в любое место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2" action="ppaction://hlinksldjump"/>
              </a:rPr>
              <a:t>Летали, как ковер-самолет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4350" y="4267200"/>
            <a:ext cx="3235325" cy="21605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7" name="Овал 6">
            <a:hlinkClick r:id="rId5" action="ppaction://hlinksldjump"/>
          </p:cNvPr>
          <p:cNvSpPr/>
          <p:nvPr/>
        </p:nvSpPr>
        <p:spPr>
          <a:xfrm>
            <a:off x="381000" y="304800"/>
            <a:ext cx="533400" cy="5159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10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3"/>
          <p:cNvSpPr>
            <a:spLocks noChangeArrowheads="1"/>
          </p:cNvSpPr>
          <p:nvPr/>
        </p:nvSpPr>
        <p:spPr bwMode="auto">
          <a:xfrm>
            <a:off x="2286000" y="2967038"/>
            <a:ext cx="457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>
                <a:latin typeface="Comic Sans MS" pitchFamily="66" charset="0"/>
              </a:rPr>
              <a:t>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43000" y="533399"/>
            <a:ext cx="6324600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  Какой сказочный головной убор нельзя нарисовать?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200" y="2819400"/>
            <a:ext cx="3276600" cy="1631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2" action="ppaction://hlinksldjump"/>
              </a:rPr>
              <a:t>Ковбойская шляпа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3" action="ppaction://hlinksldjump"/>
              </a:rPr>
              <a:t>Шапка-невидимка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2" action="ppaction://hlinksldjump"/>
              </a:rPr>
              <a:t>Шапка Мономаха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</p:txBody>
      </p:sp>
      <p:pic>
        <p:nvPicPr>
          <p:cNvPr id="15365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362200"/>
            <a:ext cx="3152775" cy="351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Овал 6">
            <a:hlinkClick r:id="rId5" action="ppaction://hlinksldjump"/>
          </p:cNvPr>
          <p:cNvSpPr/>
          <p:nvPr/>
        </p:nvSpPr>
        <p:spPr>
          <a:xfrm>
            <a:off x="457200" y="228600"/>
            <a:ext cx="552450" cy="4746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11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67229" y="838200"/>
            <a:ext cx="7852700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Что происходило, когда Оле-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Лукойе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 открывал зонтик с картинками над хорошими детьми?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3125" y="2895600"/>
            <a:ext cx="4572000" cy="1631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2" action="ppaction://hlinksldjump"/>
              </a:rPr>
              <a:t>Снились волшебные сказки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3" action="ppaction://hlinksldjump"/>
              </a:rPr>
              <a:t>Летали на ковре-самолете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3" action="ppaction://hlinksldjump"/>
              </a:rPr>
              <a:t>Становились невидимками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0375" y="1906588"/>
            <a:ext cx="3184525" cy="4394200"/>
          </a:xfrm>
          <a:prstGeom prst="rect">
            <a:avLst/>
          </a:prstGeom>
          <a:ln w="28575">
            <a:solidFill>
              <a:schemeClr val="accent5">
                <a:lumMod val="20000"/>
                <a:lumOff val="80000"/>
              </a:schemeClr>
            </a:solidFill>
          </a:ln>
        </p:spPr>
      </p:pic>
      <p:sp>
        <p:nvSpPr>
          <p:cNvPr id="7" name="Овал 6">
            <a:hlinkClick r:id="rId5" action="ppaction://hlinksldjump"/>
          </p:cNvPr>
          <p:cNvSpPr/>
          <p:nvPr/>
        </p:nvSpPr>
        <p:spPr>
          <a:xfrm>
            <a:off x="400050" y="228600"/>
            <a:ext cx="533400" cy="515938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70C0"/>
                </a:solidFill>
              </a:rPr>
              <a:t>12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14399" y="533400"/>
            <a:ext cx="7657135" cy="156966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За какой предмет в сказке Андерсена «Свинопас» была назначена цена в 100 поцелуев?</a:t>
            </a:r>
            <a:b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</a:b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  <a:cs typeface="+mn-cs"/>
            </a:endParaRPr>
          </a:p>
        </p:txBody>
      </p:sp>
      <p:sp>
        <p:nvSpPr>
          <p:cNvPr id="17411" name="TextBox 5"/>
          <p:cNvSpPr txBox="1">
            <a:spLocks noChangeArrowheads="1"/>
          </p:cNvSpPr>
          <p:nvPr/>
        </p:nvSpPr>
        <p:spPr bwMode="auto">
          <a:xfrm>
            <a:off x="1143000" y="3124200"/>
            <a:ext cx="266700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indent="0" eaLnBrk="1" hangingPunct="1"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  <a:hlinkClick r:id="rId2" action="ppaction://hlinksldjump"/>
              </a:rPr>
              <a:t>Барабан</a:t>
            </a:r>
            <a:endParaRPr lang="ru-RU" sz="20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eaLnBrk="1" hangingPunct="1">
              <a:buFont typeface="Wingdings" pitchFamily="2" charset="2"/>
              <a:buChar char="q"/>
              <a:defRPr/>
            </a:pPr>
            <a:endParaRPr lang="ru-RU" sz="20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 eaLnBrk="1" hangingPunct="1"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  <a:hlinkClick r:id="rId3" action="ppaction://hlinksldjump"/>
              </a:rPr>
              <a:t>Трещотка</a:t>
            </a:r>
            <a:endParaRPr lang="ru-RU" sz="20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eaLnBrk="1" hangingPunct="1">
              <a:buFont typeface="Wingdings" pitchFamily="2" charset="2"/>
              <a:buChar char="q"/>
              <a:defRPr/>
            </a:pPr>
            <a:endParaRPr lang="ru-RU" sz="20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 eaLnBrk="1" hangingPunct="1"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  <a:hlinkClick r:id="rId4" action="ppaction://hlinksldjump"/>
              </a:rPr>
              <a:t>Зеркало</a:t>
            </a:r>
            <a:endParaRPr lang="ru-RU" sz="2000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2400" y="2438400"/>
            <a:ext cx="4375150" cy="3330575"/>
          </a:xfrm>
          <a:prstGeom prst="rect">
            <a:avLst/>
          </a:prstGeom>
          <a:ln w="28575">
            <a:solidFill>
              <a:schemeClr val="accent6">
                <a:lumMod val="20000"/>
                <a:lumOff val="80000"/>
              </a:schemeClr>
            </a:solidFill>
          </a:ln>
        </p:spPr>
      </p:pic>
      <p:sp>
        <p:nvSpPr>
          <p:cNvPr id="7" name="Овал 6">
            <a:hlinkClick r:id="rId6" action="ppaction://hlinksldjump"/>
          </p:cNvPr>
          <p:cNvSpPr/>
          <p:nvPr/>
        </p:nvSpPr>
        <p:spPr>
          <a:xfrm>
            <a:off x="382588" y="304800"/>
            <a:ext cx="530225" cy="457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</a:rPr>
              <a:t>13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4400" y="457200"/>
            <a:ext cx="7543800" cy="120032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Какой первый волшебный предмет встречает героиня сказки "Гуси-лебеди", отправившаяся на поиски брата?</a:t>
            </a:r>
          </a:p>
        </p:txBody>
      </p:sp>
      <p:sp>
        <p:nvSpPr>
          <p:cNvPr id="18435" name="TextBox 2"/>
          <p:cNvSpPr txBox="1">
            <a:spLocks noChangeArrowheads="1"/>
          </p:cNvSpPr>
          <p:nvPr/>
        </p:nvSpPr>
        <p:spPr bwMode="auto">
          <a:xfrm>
            <a:off x="1371600" y="3200400"/>
            <a:ext cx="2716213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indent="0" eaLnBrk="1" hangingPunct="1"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  <a:hlinkClick r:id="rId2" action="ppaction://hlinksldjump"/>
              </a:rPr>
              <a:t>Яблоня</a:t>
            </a:r>
            <a:endParaRPr lang="ru-RU" sz="20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eaLnBrk="1" hangingPunct="1">
              <a:buFont typeface="Wingdings" pitchFamily="2" charset="2"/>
              <a:buChar char="q"/>
              <a:defRPr/>
            </a:pPr>
            <a:endParaRPr lang="ru-RU" sz="20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 eaLnBrk="1" hangingPunct="1"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  <a:hlinkClick r:id="rId3" action="ppaction://hlinksldjump"/>
              </a:rPr>
              <a:t>Печь</a:t>
            </a:r>
            <a:endParaRPr lang="ru-RU" sz="20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eaLnBrk="1" hangingPunct="1">
              <a:buFont typeface="Wingdings" pitchFamily="2" charset="2"/>
              <a:buChar char="q"/>
              <a:defRPr/>
            </a:pPr>
            <a:endParaRPr lang="ru-RU" sz="20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 eaLnBrk="1" hangingPunct="1"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  <a:hlinkClick r:id="rId4" action="ppaction://hlinksldjump"/>
              </a:rPr>
              <a:t>Коромысло</a:t>
            </a:r>
            <a:endParaRPr lang="ru-RU" sz="2000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6300" y="1828800"/>
            <a:ext cx="3657600" cy="4681538"/>
          </a:xfrm>
          <a:prstGeom prst="rect">
            <a:avLst/>
          </a:prstGeom>
          <a:ln w="28575">
            <a:solidFill>
              <a:schemeClr val="accent3">
                <a:lumMod val="20000"/>
                <a:lumOff val="80000"/>
              </a:schemeClr>
            </a:solidFill>
          </a:ln>
        </p:spPr>
      </p:pic>
      <p:sp>
        <p:nvSpPr>
          <p:cNvPr id="5" name="Овал 4">
            <a:hlinkClick r:id="rId6" action="ppaction://hlinksldjump"/>
          </p:cNvPr>
          <p:cNvSpPr/>
          <p:nvPr/>
        </p:nvSpPr>
        <p:spPr>
          <a:xfrm>
            <a:off x="355600" y="304800"/>
            <a:ext cx="554038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14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4"/>
          <p:cNvSpPr>
            <a:spLocks noChangeArrowheads="1"/>
          </p:cNvSpPr>
          <p:nvPr/>
        </p:nvSpPr>
        <p:spPr bwMode="auto">
          <a:xfrm>
            <a:off x="1676400" y="2971800"/>
            <a:ext cx="20574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2060"/>
                </a:solidFill>
                <a:latin typeface="Comic Sans MS" pitchFamily="66" charset="0"/>
                <a:hlinkClick r:id="rId2" action="ppaction://hlinksldjump"/>
              </a:rPr>
              <a:t>Вилка.</a:t>
            </a:r>
            <a:r>
              <a:rPr lang="ru-RU" sz="2000" b="1">
                <a:solidFill>
                  <a:srgbClr val="002060"/>
                </a:solidFill>
                <a:latin typeface="Comic Sans MS" pitchFamily="66" charset="0"/>
              </a:rPr>
              <a:t/>
            </a:r>
            <a:br>
              <a:rPr lang="ru-RU" sz="2000" b="1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000" b="1">
                <a:solidFill>
                  <a:srgbClr val="002060"/>
                </a:solidFill>
                <a:latin typeface="Comic Sans MS" pitchFamily="66" charset="0"/>
              </a:rPr>
              <a:t> </a:t>
            </a:r>
          </a:p>
          <a:p>
            <a:r>
              <a:rPr lang="ru-RU" sz="2000" b="1">
                <a:solidFill>
                  <a:srgbClr val="002060"/>
                </a:solidFill>
                <a:latin typeface="Comic Sans MS" pitchFamily="66" charset="0"/>
                <a:hlinkClick r:id="rId3" action="ppaction://hlinksldjump"/>
              </a:rPr>
              <a:t>Кружка.</a:t>
            </a:r>
            <a:br>
              <a:rPr lang="ru-RU" sz="2000" b="1">
                <a:solidFill>
                  <a:srgbClr val="002060"/>
                </a:solidFill>
                <a:latin typeface="Comic Sans MS" pitchFamily="66" charset="0"/>
                <a:hlinkClick r:id="rId3" action="ppaction://hlinksldjump"/>
              </a:rPr>
            </a:br>
            <a:r>
              <a:rPr lang="ru-RU" sz="2000" b="1">
                <a:solidFill>
                  <a:srgbClr val="002060"/>
                </a:solidFill>
                <a:latin typeface="Comic Sans MS" pitchFamily="66" charset="0"/>
              </a:rPr>
              <a:t> </a:t>
            </a:r>
          </a:p>
          <a:p>
            <a:r>
              <a:rPr lang="ru-RU" sz="2000" b="1">
                <a:solidFill>
                  <a:srgbClr val="002060"/>
                </a:solidFill>
                <a:latin typeface="Comic Sans MS" pitchFamily="66" charset="0"/>
                <a:hlinkClick r:id="rId4" action="ppaction://hlinksldjump"/>
              </a:rPr>
              <a:t>Ложка.</a:t>
            </a:r>
            <a:br>
              <a:rPr lang="ru-RU" sz="2000" b="1">
                <a:solidFill>
                  <a:srgbClr val="002060"/>
                </a:solidFill>
                <a:latin typeface="Comic Sans MS" pitchFamily="66" charset="0"/>
                <a:hlinkClick r:id="rId4" action="ppaction://hlinksldjump"/>
              </a:rPr>
            </a:br>
            <a:endParaRPr lang="ru-RU" sz="2000" b="1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3400" y="533400"/>
            <a:ext cx="8077200" cy="120032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Из какого предмета кухонного обихода отлили стойкого оловянного солдатика и его братьев из сказки Андерсена?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7800" y="1905000"/>
            <a:ext cx="3429000" cy="4572000"/>
          </a:xfrm>
          <a:prstGeom prst="rect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6" name="Овал 5">
            <a:hlinkClick r:id="rId6" action="ppaction://hlinksldjump"/>
          </p:cNvPr>
          <p:cNvSpPr/>
          <p:nvPr/>
        </p:nvSpPr>
        <p:spPr>
          <a:xfrm>
            <a:off x="255588" y="152400"/>
            <a:ext cx="555625" cy="49371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</a:rPr>
              <a:t>15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44538" y="3182938"/>
            <a:ext cx="3598862" cy="19399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2" action="ppaction://hlinksldjump"/>
              </a:rPr>
              <a:t>Хрустальная туфелька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3" action="ppaction://hlinksldjump"/>
              </a:rPr>
              <a:t>Кольцо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4" action="ppaction://hlinksldjump"/>
              </a:rPr>
              <a:t>Стрела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90861" y="762000"/>
            <a:ext cx="5705078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 Предмет, благодаря которому Иван царевич нашел себе жену? 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3400" y="2667000"/>
            <a:ext cx="4308475" cy="2971800"/>
          </a:xfrm>
          <a:prstGeom prst="rect">
            <a:avLst/>
          </a:prstGeom>
          <a:ln w="28575">
            <a:solidFill>
              <a:schemeClr val="accent4">
                <a:lumMod val="20000"/>
                <a:lumOff val="80000"/>
              </a:schemeClr>
            </a:solidFill>
          </a:ln>
        </p:spPr>
      </p:pic>
      <p:sp>
        <p:nvSpPr>
          <p:cNvPr id="7" name="Овал 6">
            <a:hlinkClick r:id="rId6" action="ppaction://hlinksldjump"/>
          </p:cNvPr>
          <p:cNvSpPr/>
          <p:nvPr/>
        </p:nvSpPr>
        <p:spPr>
          <a:xfrm>
            <a:off x="457200" y="381000"/>
            <a:ext cx="573088" cy="504825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16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-222" y="3018761"/>
            <a:ext cx="9218031" cy="3839239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080" y="-6831"/>
            <a:ext cx="9235808" cy="32004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37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080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163" y="650875"/>
            <a:ext cx="4443412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79850" y="403225"/>
            <a:ext cx="5362575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Рисунок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1875" y="1382713"/>
            <a:ext cx="2155825" cy="278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Рисунок 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312063">
            <a:off x="4892675" y="989013"/>
            <a:ext cx="2609850" cy="374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1349375" y="5927725"/>
            <a:ext cx="1004888" cy="2857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stCxn id="13" idx="6"/>
            <a:endCxn id="27" idx="2"/>
          </p:cNvCxnSpPr>
          <p:nvPr/>
        </p:nvCxnSpPr>
        <p:spPr>
          <a:xfrm flipV="1">
            <a:off x="2868613" y="6075363"/>
            <a:ext cx="928687" cy="1905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stCxn id="27" idx="6"/>
          </p:cNvCxnSpPr>
          <p:nvPr/>
        </p:nvCxnSpPr>
        <p:spPr>
          <a:xfrm>
            <a:off x="4291013" y="6075363"/>
            <a:ext cx="1042987" cy="2286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V="1">
            <a:off x="5843588" y="6037263"/>
            <a:ext cx="873125" cy="24606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7226300" y="5981700"/>
            <a:ext cx="985838" cy="2079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>
            <a:stCxn id="25" idx="5"/>
            <a:endCxn id="18" idx="0"/>
          </p:cNvCxnSpPr>
          <p:nvPr/>
        </p:nvCxnSpPr>
        <p:spPr>
          <a:xfrm>
            <a:off x="8002588" y="5081588"/>
            <a:ext cx="455612" cy="9032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>
            <a:endCxn id="25" idx="1"/>
          </p:cNvCxnSpPr>
          <p:nvPr/>
        </p:nvCxnSpPr>
        <p:spPr>
          <a:xfrm>
            <a:off x="7107238" y="4079875"/>
            <a:ext cx="490537" cy="6270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>
            <a:stCxn id="20" idx="3"/>
          </p:cNvCxnSpPr>
          <p:nvPr/>
        </p:nvCxnSpPr>
        <p:spPr>
          <a:xfrm flipH="1">
            <a:off x="6370638" y="4098925"/>
            <a:ext cx="419100" cy="8810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>
            <a:stCxn id="34" idx="6"/>
            <a:endCxn id="28" idx="2"/>
          </p:cNvCxnSpPr>
          <p:nvPr/>
        </p:nvCxnSpPr>
        <p:spPr>
          <a:xfrm>
            <a:off x="5141913" y="5091113"/>
            <a:ext cx="827087" cy="762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>
            <a:stCxn id="26" idx="4"/>
            <a:endCxn id="34" idx="0"/>
          </p:cNvCxnSpPr>
          <p:nvPr/>
        </p:nvCxnSpPr>
        <p:spPr>
          <a:xfrm flipH="1">
            <a:off x="4895850" y="4394200"/>
            <a:ext cx="111125" cy="4683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>
            <a:stCxn id="21" idx="7"/>
            <a:endCxn id="26" idx="3"/>
          </p:cNvCxnSpPr>
          <p:nvPr/>
        </p:nvCxnSpPr>
        <p:spPr>
          <a:xfrm flipV="1">
            <a:off x="3659188" y="4318000"/>
            <a:ext cx="1160462" cy="6731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>
            <a:stCxn id="19" idx="6"/>
          </p:cNvCxnSpPr>
          <p:nvPr/>
        </p:nvCxnSpPr>
        <p:spPr>
          <a:xfrm flipV="1">
            <a:off x="2620963" y="5233988"/>
            <a:ext cx="566737" cy="1905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>
            <a:stCxn id="22" idx="5"/>
          </p:cNvCxnSpPr>
          <p:nvPr/>
        </p:nvCxnSpPr>
        <p:spPr>
          <a:xfrm>
            <a:off x="1724025" y="5167313"/>
            <a:ext cx="363538" cy="1524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>
            <a:stCxn id="35" idx="5"/>
            <a:endCxn id="22" idx="1"/>
          </p:cNvCxnSpPr>
          <p:nvPr/>
        </p:nvCxnSpPr>
        <p:spPr>
          <a:xfrm>
            <a:off x="793750" y="4394200"/>
            <a:ext cx="555625" cy="4492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>
            <a:stCxn id="35" idx="0"/>
            <a:endCxn id="30" idx="3"/>
          </p:cNvCxnSpPr>
          <p:nvPr/>
        </p:nvCxnSpPr>
        <p:spPr>
          <a:xfrm flipV="1">
            <a:off x="596900" y="3702050"/>
            <a:ext cx="422275" cy="3016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>
            <a:stCxn id="30" idx="5"/>
            <a:endCxn id="29" idx="1"/>
          </p:cNvCxnSpPr>
          <p:nvPr/>
        </p:nvCxnSpPr>
        <p:spPr>
          <a:xfrm>
            <a:off x="1411288" y="3702050"/>
            <a:ext cx="474662" cy="5381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>
            <a:stCxn id="29" idx="5"/>
            <a:endCxn id="90" idx="2"/>
          </p:cNvCxnSpPr>
          <p:nvPr/>
        </p:nvCxnSpPr>
        <p:spPr>
          <a:xfrm flipV="1">
            <a:off x="2290763" y="4556125"/>
            <a:ext cx="650875" cy="412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>
            <a:stCxn id="90" idx="7"/>
            <a:endCxn id="88" idx="3"/>
          </p:cNvCxnSpPr>
          <p:nvPr/>
        </p:nvCxnSpPr>
        <p:spPr>
          <a:xfrm flipV="1">
            <a:off x="3386138" y="3925888"/>
            <a:ext cx="433387" cy="4683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>
            <a:stCxn id="88" idx="7"/>
            <a:endCxn id="89" idx="3"/>
          </p:cNvCxnSpPr>
          <p:nvPr/>
        </p:nvCxnSpPr>
        <p:spPr>
          <a:xfrm flipV="1">
            <a:off x="4210050" y="3168650"/>
            <a:ext cx="679450" cy="3794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>
            <a:stCxn id="89" idx="5"/>
            <a:endCxn id="106" idx="1"/>
          </p:cNvCxnSpPr>
          <p:nvPr/>
        </p:nvCxnSpPr>
        <p:spPr>
          <a:xfrm>
            <a:off x="5257800" y="3168650"/>
            <a:ext cx="546100" cy="2254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/>
          <p:cNvCxnSpPr>
            <a:stCxn id="106" idx="7"/>
            <a:endCxn id="105" idx="3"/>
          </p:cNvCxnSpPr>
          <p:nvPr/>
        </p:nvCxnSpPr>
        <p:spPr>
          <a:xfrm flipV="1">
            <a:off x="6199188" y="2900363"/>
            <a:ext cx="652462" cy="4937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единительная линия 112"/>
          <p:cNvCxnSpPr>
            <a:endCxn id="104" idx="1"/>
          </p:cNvCxnSpPr>
          <p:nvPr/>
        </p:nvCxnSpPr>
        <p:spPr>
          <a:xfrm>
            <a:off x="7292975" y="2900363"/>
            <a:ext cx="438150" cy="3587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/>
          <p:cNvCxnSpPr/>
          <p:nvPr/>
        </p:nvCxnSpPr>
        <p:spPr>
          <a:xfrm>
            <a:off x="8170863" y="3567113"/>
            <a:ext cx="234950" cy="7969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>
            <a:stCxn id="102" idx="4"/>
          </p:cNvCxnSpPr>
          <p:nvPr/>
        </p:nvCxnSpPr>
        <p:spPr>
          <a:xfrm flipH="1">
            <a:off x="8609013" y="3470275"/>
            <a:ext cx="147637" cy="9239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единительная линия 118"/>
          <p:cNvCxnSpPr>
            <a:stCxn id="122" idx="5"/>
          </p:cNvCxnSpPr>
          <p:nvPr/>
        </p:nvCxnSpPr>
        <p:spPr>
          <a:xfrm>
            <a:off x="8220075" y="2574925"/>
            <a:ext cx="461963" cy="401638"/>
          </a:xfrm>
          <a:prstGeom prst="line">
            <a:avLst/>
          </a:prstGeom>
          <a:ln w="28575">
            <a:solidFill>
              <a:srgbClr val="FFFF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>
            <a:endCxn id="121" idx="2"/>
          </p:cNvCxnSpPr>
          <p:nvPr/>
        </p:nvCxnSpPr>
        <p:spPr>
          <a:xfrm flipV="1">
            <a:off x="5527675" y="1679575"/>
            <a:ext cx="1312863" cy="233363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>
            <a:stCxn id="121" idx="5"/>
            <a:endCxn id="122" idx="1"/>
          </p:cNvCxnSpPr>
          <p:nvPr/>
        </p:nvCxnSpPr>
        <p:spPr>
          <a:xfrm>
            <a:off x="7353300" y="1868488"/>
            <a:ext cx="452438" cy="30480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Прямая соединительная линия 136"/>
          <p:cNvCxnSpPr>
            <a:stCxn id="125" idx="7"/>
            <a:endCxn id="120" idx="3"/>
          </p:cNvCxnSpPr>
          <p:nvPr/>
        </p:nvCxnSpPr>
        <p:spPr>
          <a:xfrm flipV="1">
            <a:off x="4487863" y="2095500"/>
            <a:ext cx="495300" cy="339725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Прямая соединительная линия 138"/>
          <p:cNvCxnSpPr>
            <a:stCxn id="124" idx="6"/>
            <a:endCxn id="125" idx="3"/>
          </p:cNvCxnSpPr>
          <p:nvPr/>
        </p:nvCxnSpPr>
        <p:spPr>
          <a:xfrm flipV="1">
            <a:off x="3467100" y="2811463"/>
            <a:ext cx="642938" cy="55403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Прямая соединительная линия 140"/>
          <p:cNvCxnSpPr>
            <a:stCxn id="123" idx="4"/>
            <a:endCxn id="124" idx="1"/>
          </p:cNvCxnSpPr>
          <p:nvPr/>
        </p:nvCxnSpPr>
        <p:spPr>
          <a:xfrm>
            <a:off x="2720975" y="2098675"/>
            <a:ext cx="273050" cy="1065213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Прямая соединительная линия 142"/>
          <p:cNvCxnSpPr>
            <a:endCxn id="123" idx="3"/>
          </p:cNvCxnSpPr>
          <p:nvPr/>
        </p:nvCxnSpPr>
        <p:spPr>
          <a:xfrm flipV="1">
            <a:off x="1501775" y="2024063"/>
            <a:ext cx="1025525" cy="40163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15" name="Рисунок 6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70713" y="301625"/>
            <a:ext cx="1116012" cy="111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16" name="Рисунок 5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1913" y="3946525"/>
            <a:ext cx="1454150" cy="109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17" name="Рисунок 2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1413" y="138113"/>
            <a:ext cx="9144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18" name="Рисунок 30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0875" y="3602038"/>
            <a:ext cx="982663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19" name="Рисунок 31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54663" y="265113"/>
            <a:ext cx="1704975" cy="239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20" name="Группа 40"/>
          <p:cNvGrpSpPr>
            <a:grpSpLocks/>
          </p:cNvGrpSpPr>
          <p:nvPr/>
        </p:nvGrpSpPr>
        <p:grpSpPr bwMode="auto">
          <a:xfrm>
            <a:off x="188913" y="5167313"/>
            <a:ext cx="2270125" cy="1504950"/>
            <a:chOff x="-1755590" y="2594840"/>
            <a:chExt cx="2270628" cy="1521514"/>
          </a:xfrm>
        </p:grpSpPr>
        <p:sp>
          <p:nvSpPr>
            <p:cNvPr id="23" name="Овал 22"/>
            <p:cNvSpPr/>
            <p:nvPr/>
          </p:nvSpPr>
          <p:spPr>
            <a:xfrm>
              <a:off x="-1583904" y="2696471"/>
              <a:ext cx="1079967" cy="1059839"/>
            </a:xfrm>
            <a:prstGeom prst="ellipse">
              <a:avLst/>
            </a:prstGeom>
            <a:ln w="38100"/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grpSp>
          <p:nvGrpSpPr>
            <p:cNvPr id="3166" name="Группа 38"/>
            <p:cNvGrpSpPr>
              <a:grpSpLocks/>
            </p:cNvGrpSpPr>
            <p:nvPr/>
          </p:nvGrpSpPr>
          <p:grpSpPr bwMode="auto">
            <a:xfrm>
              <a:off x="-1755590" y="2594840"/>
              <a:ext cx="2270628" cy="1521514"/>
              <a:chOff x="81248" y="5199835"/>
              <a:chExt cx="2270628" cy="1521514"/>
            </a:xfrm>
          </p:grpSpPr>
          <p:sp>
            <p:nvSpPr>
              <p:cNvPr id="7" name="Дуга 6"/>
              <p:cNvSpPr/>
              <p:nvPr/>
            </p:nvSpPr>
            <p:spPr>
              <a:xfrm>
                <a:off x="365473" y="5325023"/>
                <a:ext cx="738352" cy="744707"/>
              </a:xfrm>
              <a:prstGeom prst="arc">
                <a:avLst>
                  <a:gd name="adj1" fmla="val 16200000"/>
                  <a:gd name="adj2" fmla="val 15986104"/>
                </a:avLst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26" name="Дуга 225"/>
              <p:cNvSpPr/>
              <p:nvPr/>
            </p:nvSpPr>
            <p:spPr>
              <a:xfrm>
                <a:off x="306723" y="5373172"/>
                <a:ext cx="1028928" cy="877919"/>
              </a:xfrm>
              <a:prstGeom prst="arc">
                <a:avLst>
                  <a:gd name="adj1" fmla="val 16200000"/>
                  <a:gd name="adj2" fmla="val 15986104"/>
                </a:avLst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27" name="Дуга 226"/>
              <p:cNvSpPr/>
              <p:nvPr/>
            </p:nvSpPr>
            <p:spPr>
              <a:xfrm>
                <a:off x="300372" y="5514410"/>
                <a:ext cx="940008" cy="633964"/>
              </a:xfrm>
              <a:prstGeom prst="arc">
                <a:avLst>
                  <a:gd name="adj1" fmla="val 16200000"/>
                  <a:gd name="adj2" fmla="val 15986104"/>
                </a:avLst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28" name="Дуга 227"/>
              <p:cNvSpPr/>
              <p:nvPr/>
            </p:nvSpPr>
            <p:spPr>
              <a:xfrm>
                <a:off x="476623" y="5514410"/>
                <a:ext cx="516052" cy="460627"/>
              </a:xfrm>
              <a:prstGeom prst="arc">
                <a:avLst>
                  <a:gd name="adj1" fmla="val 16200000"/>
                  <a:gd name="adj2" fmla="val 9867234"/>
                </a:avLst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29" name="Дуга 228"/>
              <p:cNvSpPr/>
              <p:nvPr/>
            </p:nvSpPr>
            <p:spPr>
              <a:xfrm>
                <a:off x="476623" y="5410086"/>
                <a:ext cx="712946" cy="719028"/>
              </a:xfrm>
              <a:prstGeom prst="arc">
                <a:avLst>
                  <a:gd name="adj1" fmla="val 16200000"/>
                  <a:gd name="adj2" fmla="val 15986104"/>
                </a:avLst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cxnSp>
            <p:nvCxnSpPr>
              <p:cNvPr id="230" name="Скругленная соединительная линия 229"/>
              <p:cNvCxnSpPr/>
              <p:nvPr/>
            </p:nvCxnSpPr>
            <p:spPr>
              <a:xfrm>
                <a:off x="552839" y="6225412"/>
                <a:ext cx="1799037" cy="279265"/>
              </a:xfrm>
              <a:prstGeom prst="curvedConnector3">
                <a:avLst>
                  <a:gd name="adj1" fmla="val 43089"/>
                </a:avLst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3" name="Дуга 242"/>
              <p:cNvSpPr/>
              <p:nvPr/>
            </p:nvSpPr>
            <p:spPr>
              <a:xfrm rot="12675251">
                <a:off x="235710" y="5199835"/>
                <a:ext cx="394438" cy="1185719"/>
              </a:xfrm>
              <a:prstGeom prst="arc">
                <a:avLst>
                  <a:gd name="adj1" fmla="val 15985970"/>
                  <a:gd name="adj2" fmla="val 0"/>
                </a:avLst>
              </a:prstGeom>
              <a:ln w="57150">
                <a:solidFill>
                  <a:srgbClr val="FF0000"/>
                </a:solidFill>
              </a:ln>
              <a:scene3d>
                <a:camera prst="isometricRightUp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44" name="Овал 243"/>
              <p:cNvSpPr/>
              <p:nvPr/>
            </p:nvSpPr>
            <p:spPr>
              <a:xfrm>
                <a:off x="81248" y="6130719"/>
                <a:ext cx="187367" cy="152472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45" name="Овал 244"/>
              <p:cNvSpPr/>
              <p:nvPr/>
            </p:nvSpPr>
            <p:spPr>
              <a:xfrm>
                <a:off x="1386462" y="6225412"/>
                <a:ext cx="115913" cy="17654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46" name="Дуга 245"/>
              <p:cNvSpPr/>
              <p:nvPr/>
            </p:nvSpPr>
            <p:spPr>
              <a:xfrm rot="8924749" flipH="1">
                <a:off x="921699" y="5270153"/>
                <a:ext cx="460844" cy="1185719"/>
              </a:xfrm>
              <a:prstGeom prst="arc">
                <a:avLst>
                  <a:gd name="adj1" fmla="val 15985970"/>
                  <a:gd name="adj2" fmla="val 21307374"/>
                </a:avLst>
              </a:prstGeom>
              <a:ln w="57150">
                <a:solidFill>
                  <a:srgbClr val="FF0000"/>
                </a:solidFill>
              </a:ln>
              <a:scene3d>
                <a:camera prst="isometricRightUp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48" name="Дуга 247"/>
              <p:cNvSpPr/>
              <p:nvPr/>
            </p:nvSpPr>
            <p:spPr>
              <a:xfrm rot="9175542">
                <a:off x="589361" y="5698981"/>
                <a:ext cx="357266" cy="378774"/>
              </a:xfrm>
              <a:prstGeom prst="arc">
                <a:avLst>
                  <a:gd name="adj1" fmla="val 13285232"/>
                  <a:gd name="adj2" fmla="val 933930"/>
                </a:avLst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rgbClr val="FF0000"/>
                  </a:solidFill>
                </a:endParaRPr>
              </a:p>
            </p:txBody>
          </p:sp>
          <p:sp>
            <p:nvSpPr>
              <p:cNvPr id="251" name="Блок-схема: знак завершения 250"/>
              <p:cNvSpPr/>
              <p:nvPr/>
            </p:nvSpPr>
            <p:spPr>
              <a:xfrm>
                <a:off x="660813" y="5772810"/>
                <a:ext cx="184191" cy="46545"/>
              </a:xfrm>
              <a:prstGeom prst="flowChartTerminator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52" name="Блок-схема: узел 251"/>
              <p:cNvSpPr/>
              <p:nvPr/>
            </p:nvSpPr>
            <p:spPr>
              <a:xfrm>
                <a:off x="475035" y="5620338"/>
                <a:ext cx="131791" cy="125188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37" name="Овал 236"/>
              <p:cNvSpPr/>
              <p:nvPr/>
            </p:nvSpPr>
            <p:spPr>
              <a:xfrm>
                <a:off x="524258" y="5626758"/>
                <a:ext cx="82568" cy="120372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53" name="Блок-схема: узел 252"/>
              <p:cNvSpPr/>
              <p:nvPr/>
            </p:nvSpPr>
            <p:spPr>
              <a:xfrm>
                <a:off x="905343" y="5620338"/>
                <a:ext cx="107974" cy="125188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40" name="Овал 239">
                <a:hlinkClick r:id="rId12" action="ppaction://hlinkfile"/>
              </p:cNvPr>
              <p:cNvSpPr/>
              <p:nvPr/>
            </p:nvSpPr>
            <p:spPr>
              <a:xfrm>
                <a:off x="943451" y="5620338"/>
                <a:ext cx="84157" cy="120372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54" name="Дуга 253"/>
              <p:cNvSpPr/>
              <p:nvPr/>
            </p:nvSpPr>
            <p:spPr>
              <a:xfrm rot="11077898" flipH="1">
                <a:off x="198959" y="5985438"/>
                <a:ext cx="251391" cy="660105"/>
              </a:xfrm>
              <a:prstGeom prst="arc">
                <a:avLst>
                  <a:gd name="adj1" fmla="val 15985970"/>
                  <a:gd name="adj2" fmla="val 4611"/>
                </a:avLst>
              </a:prstGeom>
              <a:ln w="104775">
                <a:solidFill>
                  <a:srgbClr val="FF0000"/>
                </a:solidFill>
              </a:ln>
              <a:scene3d>
                <a:camera prst="isometricRightUp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n w="762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55" name="Дуга 254"/>
              <p:cNvSpPr/>
              <p:nvPr/>
            </p:nvSpPr>
            <p:spPr>
              <a:xfrm rot="10522102">
                <a:off x="1050287" y="5776180"/>
                <a:ext cx="450176" cy="945169"/>
              </a:xfrm>
              <a:prstGeom prst="arc">
                <a:avLst>
                  <a:gd name="adj1" fmla="val 15985970"/>
                  <a:gd name="adj2" fmla="val 4611"/>
                </a:avLst>
              </a:prstGeom>
              <a:ln w="104775">
                <a:solidFill>
                  <a:srgbClr val="FF0000"/>
                </a:solidFill>
              </a:ln>
              <a:scene3d>
                <a:camera prst="isometricRightUp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n w="762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3" name="Блок-схема: знак завершения 32"/>
              <p:cNvSpPr/>
              <p:nvPr/>
            </p:nvSpPr>
            <p:spPr>
              <a:xfrm>
                <a:off x="162228" y="6597766"/>
                <a:ext cx="228651" cy="88274"/>
              </a:xfrm>
              <a:prstGeom prst="flowChartTerminator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rgbClr val="FF0000"/>
                  </a:solidFill>
                </a:endParaRPr>
              </a:p>
            </p:txBody>
          </p:sp>
          <p:sp>
            <p:nvSpPr>
              <p:cNvPr id="256" name="Блок-схема: знак завершения 255"/>
              <p:cNvSpPr/>
              <p:nvPr/>
            </p:nvSpPr>
            <p:spPr>
              <a:xfrm>
                <a:off x="1157811" y="6597766"/>
                <a:ext cx="228651" cy="88274"/>
              </a:xfrm>
              <a:prstGeom prst="flowChartTerminator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</p:grpSp>
      <p:sp>
        <p:nvSpPr>
          <p:cNvPr id="3121" name="TextBox 13"/>
          <p:cNvSpPr txBox="1">
            <a:spLocks noChangeArrowheads="1"/>
          </p:cNvSpPr>
          <p:nvPr/>
        </p:nvSpPr>
        <p:spPr bwMode="auto">
          <a:xfrm>
            <a:off x="220663" y="4860925"/>
            <a:ext cx="10699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/>
              <a:t>Старт</a:t>
            </a:r>
          </a:p>
        </p:txBody>
      </p:sp>
      <p:cxnSp>
        <p:nvCxnSpPr>
          <p:cNvPr id="8" name="Прямая соединительная линия 7"/>
          <p:cNvCxnSpPr>
            <a:stCxn id="128" idx="0"/>
          </p:cNvCxnSpPr>
          <p:nvPr/>
        </p:nvCxnSpPr>
        <p:spPr>
          <a:xfrm flipH="1" flipV="1">
            <a:off x="941388" y="1795463"/>
            <a:ext cx="327025" cy="45243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/>
          <p:nvPr/>
        </p:nvCxnSpPr>
        <p:spPr>
          <a:xfrm flipH="1">
            <a:off x="1093788" y="1162050"/>
            <a:ext cx="398462" cy="29210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/>
          <p:cNvCxnSpPr>
            <a:stCxn id="109" idx="2"/>
            <a:endCxn id="107" idx="6"/>
          </p:cNvCxnSpPr>
          <p:nvPr/>
        </p:nvCxnSpPr>
        <p:spPr>
          <a:xfrm flipH="1">
            <a:off x="1920875" y="782638"/>
            <a:ext cx="638175" cy="163512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единительная линия 116"/>
          <p:cNvCxnSpPr>
            <a:stCxn id="115" idx="2"/>
            <a:endCxn id="109" idx="5"/>
          </p:cNvCxnSpPr>
          <p:nvPr/>
        </p:nvCxnSpPr>
        <p:spPr>
          <a:xfrm flipH="1" flipV="1">
            <a:off x="3016250" y="968375"/>
            <a:ext cx="687388" cy="201613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/>
          <p:cNvCxnSpPr/>
          <p:nvPr/>
        </p:nvCxnSpPr>
        <p:spPr>
          <a:xfrm flipH="1">
            <a:off x="4233863" y="968375"/>
            <a:ext cx="639762" cy="16510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 12">
            <a:hlinkClick r:id="rId13" action="ppaction://hlinksldjump"/>
          </p:cNvPr>
          <p:cNvSpPr/>
          <p:nvPr/>
        </p:nvSpPr>
        <p:spPr>
          <a:xfrm>
            <a:off x="2374900" y="6037263"/>
            <a:ext cx="493713" cy="457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CC0066"/>
                </a:solidFill>
              </a:rPr>
              <a:t>1</a:t>
            </a:r>
          </a:p>
        </p:txBody>
      </p:sp>
      <p:sp>
        <p:nvSpPr>
          <p:cNvPr id="27" name="Овал 26">
            <a:hlinkClick r:id="rId14" action="ppaction://hlinksldjump"/>
          </p:cNvPr>
          <p:cNvSpPr/>
          <p:nvPr/>
        </p:nvSpPr>
        <p:spPr>
          <a:xfrm>
            <a:off x="3797300" y="5846763"/>
            <a:ext cx="493713" cy="4572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/>
              <a:t>2</a:t>
            </a:r>
          </a:p>
        </p:txBody>
      </p:sp>
      <p:sp>
        <p:nvSpPr>
          <p:cNvPr id="24" name="Овал 23">
            <a:hlinkClick r:id="rId15" action="ppaction://hlinksldjump"/>
          </p:cNvPr>
          <p:cNvSpPr/>
          <p:nvPr/>
        </p:nvSpPr>
        <p:spPr>
          <a:xfrm>
            <a:off x="5372100" y="6105525"/>
            <a:ext cx="493713" cy="457200"/>
          </a:xfrm>
          <a:prstGeom prst="ellipse">
            <a:avLst/>
          </a:prstGeom>
          <a:solidFill>
            <a:srgbClr val="CC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/>
              <a:t>3</a:t>
            </a:r>
          </a:p>
        </p:txBody>
      </p:sp>
      <p:sp>
        <p:nvSpPr>
          <p:cNvPr id="17" name="Овал 16">
            <a:hlinkClick r:id="rId16" action="ppaction://hlinksldjump"/>
          </p:cNvPr>
          <p:cNvSpPr/>
          <p:nvPr/>
        </p:nvSpPr>
        <p:spPr>
          <a:xfrm>
            <a:off x="6737350" y="5713413"/>
            <a:ext cx="493713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/>
              <a:t>4</a:t>
            </a:r>
          </a:p>
        </p:txBody>
      </p:sp>
      <p:sp>
        <p:nvSpPr>
          <p:cNvPr id="18" name="Овал 17">
            <a:hlinkClick r:id="rId17" action="ppaction://hlinksldjump"/>
          </p:cNvPr>
          <p:cNvSpPr/>
          <p:nvPr/>
        </p:nvSpPr>
        <p:spPr>
          <a:xfrm>
            <a:off x="8212138" y="5984875"/>
            <a:ext cx="493712" cy="457200"/>
          </a:xfrm>
          <a:prstGeom prst="ellipse">
            <a:avLst/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/>
              <a:t>5</a:t>
            </a:r>
          </a:p>
        </p:txBody>
      </p:sp>
      <p:sp>
        <p:nvSpPr>
          <p:cNvPr id="25" name="Овал 24">
            <a:hlinkClick r:id="rId18" action="ppaction://hlinksldjump"/>
          </p:cNvPr>
          <p:cNvSpPr/>
          <p:nvPr/>
        </p:nvSpPr>
        <p:spPr>
          <a:xfrm>
            <a:off x="7513638" y="4629150"/>
            <a:ext cx="573087" cy="530225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/>
              <a:t>6</a:t>
            </a:r>
          </a:p>
        </p:txBody>
      </p:sp>
      <p:sp>
        <p:nvSpPr>
          <p:cNvPr id="20" name="Овал 19">
            <a:hlinkClick r:id="rId19" action="ppaction://hlinksldjump"/>
          </p:cNvPr>
          <p:cNvSpPr/>
          <p:nvPr/>
        </p:nvSpPr>
        <p:spPr>
          <a:xfrm>
            <a:off x="6721475" y="3708400"/>
            <a:ext cx="461963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7</a:t>
            </a:r>
          </a:p>
        </p:txBody>
      </p:sp>
      <p:sp>
        <p:nvSpPr>
          <p:cNvPr id="28" name="Овал 27">
            <a:hlinkClick r:id="rId20" action="ppaction://hlinksldjump"/>
          </p:cNvPr>
          <p:cNvSpPr/>
          <p:nvPr/>
        </p:nvSpPr>
        <p:spPr>
          <a:xfrm>
            <a:off x="5969000" y="4938713"/>
            <a:ext cx="493713" cy="457200"/>
          </a:xfrm>
          <a:prstGeom prst="ellipse">
            <a:avLst/>
          </a:prstGeom>
          <a:solidFill>
            <a:srgbClr val="CC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8</a:t>
            </a:r>
          </a:p>
        </p:txBody>
      </p:sp>
      <p:sp>
        <p:nvSpPr>
          <p:cNvPr id="34" name="Овал 33">
            <a:hlinkClick r:id="rId21" action="ppaction://hlinksldjump"/>
          </p:cNvPr>
          <p:cNvSpPr/>
          <p:nvPr/>
        </p:nvSpPr>
        <p:spPr>
          <a:xfrm>
            <a:off x="4649788" y="4862513"/>
            <a:ext cx="492125" cy="4572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9</a:t>
            </a:r>
          </a:p>
        </p:txBody>
      </p:sp>
      <p:sp>
        <p:nvSpPr>
          <p:cNvPr id="26" name="Овал 25">
            <a:hlinkClick r:id="rId22" action="ppaction://hlinksldjump"/>
          </p:cNvPr>
          <p:cNvSpPr/>
          <p:nvPr/>
        </p:nvSpPr>
        <p:spPr>
          <a:xfrm>
            <a:off x="4740275" y="3878263"/>
            <a:ext cx="534988" cy="51593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10</a:t>
            </a:r>
          </a:p>
        </p:txBody>
      </p:sp>
      <p:sp>
        <p:nvSpPr>
          <p:cNvPr id="21" name="Овал 20">
            <a:hlinkClick r:id="rId23" action="ppaction://hlinksldjump"/>
          </p:cNvPr>
          <p:cNvSpPr/>
          <p:nvPr/>
        </p:nvSpPr>
        <p:spPr>
          <a:xfrm>
            <a:off x="3187700" y="4921250"/>
            <a:ext cx="552450" cy="4746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11</a:t>
            </a:r>
          </a:p>
        </p:txBody>
      </p:sp>
      <p:sp>
        <p:nvSpPr>
          <p:cNvPr id="19" name="Овал 18">
            <a:hlinkClick r:id="rId24" action="ppaction://hlinksldjump"/>
          </p:cNvPr>
          <p:cNvSpPr/>
          <p:nvPr/>
        </p:nvSpPr>
        <p:spPr>
          <a:xfrm>
            <a:off x="2087563" y="5167313"/>
            <a:ext cx="533400" cy="515937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70C0"/>
                </a:solidFill>
              </a:rPr>
              <a:t>12</a:t>
            </a:r>
          </a:p>
        </p:txBody>
      </p:sp>
      <p:sp>
        <p:nvSpPr>
          <p:cNvPr id="22" name="Овал 21">
            <a:hlinkClick r:id="rId25" action="ppaction://hlinksldjump"/>
          </p:cNvPr>
          <p:cNvSpPr/>
          <p:nvPr/>
        </p:nvSpPr>
        <p:spPr>
          <a:xfrm>
            <a:off x="1271588" y="4776788"/>
            <a:ext cx="530225" cy="457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</a:rPr>
              <a:t>13</a:t>
            </a:r>
          </a:p>
        </p:txBody>
      </p:sp>
      <p:sp>
        <p:nvSpPr>
          <p:cNvPr id="35" name="Овал 34">
            <a:hlinkClick r:id="rId26" action="ppaction://hlinksldjump"/>
          </p:cNvPr>
          <p:cNvSpPr/>
          <p:nvPr/>
        </p:nvSpPr>
        <p:spPr>
          <a:xfrm>
            <a:off x="319088" y="4003675"/>
            <a:ext cx="555625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14</a:t>
            </a:r>
          </a:p>
        </p:txBody>
      </p:sp>
      <p:sp>
        <p:nvSpPr>
          <p:cNvPr id="30" name="Овал 29">
            <a:hlinkClick r:id="rId27" action="ppaction://hlinksldjump"/>
          </p:cNvPr>
          <p:cNvSpPr/>
          <p:nvPr/>
        </p:nvSpPr>
        <p:spPr>
          <a:xfrm>
            <a:off x="938213" y="3281363"/>
            <a:ext cx="554037" cy="4937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</a:rPr>
              <a:t>15</a:t>
            </a:r>
          </a:p>
        </p:txBody>
      </p:sp>
      <p:sp>
        <p:nvSpPr>
          <p:cNvPr id="29" name="Овал 28">
            <a:hlinkClick r:id="rId28" action="ppaction://hlinksldjump"/>
          </p:cNvPr>
          <p:cNvSpPr/>
          <p:nvPr/>
        </p:nvSpPr>
        <p:spPr>
          <a:xfrm>
            <a:off x="1801813" y="4165600"/>
            <a:ext cx="573087" cy="504825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16</a:t>
            </a:r>
          </a:p>
        </p:txBody>
      </p:sp>
      <p:sp>
        <p:nvSpPr>
          <p:cNvPr id="90" name="Овал 89">
            <a:hlinkClick r:id="rId29" action="ppaction://hlinksldjump"/>
          </p:cNvPr>
          <p:cNvSpPr/>
          <p:nvPr/>
        </p:nvSpPr>
        <p:spPr>
          <a:xfrm>
            <a:off x="2941638" y="4327525"/>
            <a:ext cx="522287" cy="457200"/>
          </a:xfrm>
          <a:prstGeom prst="ellipse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17</a:t>
            </a:r>
          </a:p>
        </p:txBody>
      </p:sp>
      <p:sp>
        <p:nvSpPr>
          <p:cNvPr id="88" name="Овал 87">
            <a:hlinkClick r:id="rId30" action="ppaction://hlinksldjump"/>
          </p:cNvPr>
          <p:cNvSpPr/>
          <p:nvPr/>
        </p:nvSpPr>
        <p:spPr>
          <a:xfrm>
            <a:off x="3740150" y="3470275"/>
            <a:ext cx="550863" cy="5334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18</a:t>
            </a:r>
          </a:p>
        </p:txBody>
      </p:sp>
      <p:sp>
        <p:nvSpPr>
          <p:cNvPr id="89" name="Овал 88">
            <a:hlinkClick r:id="rId31" action="ppaction://hlinksldjump"/>
          </p:cNvPr>
          <p:cNvSpPr/>
          <p:nvPr/>
        </p:nvSpPr>
        <p:spPr>
          <a:xfrm>
            <a:off x="4813300" y="2705100"/>
            <a:ext cx="520700" cy="5429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</a:rPr>
              <a:t>19</a:t>
            </a:r>
          </a:p>
        </p:txBody>
      </p:sp>
      <p:sp>
        <p:nvSpPr>
          <p:cNvPr id="106" name="Овал 105">
            <a:hlinkClick r:id="rId32" action="ppaction://hlinksldjump"/>
          </p:cNvPr>
          <p:cNvSpPr/>
          <p:nvPr/>
        </p:nvSpPr>
        <p:spPr>
          <a:xfrm>
            <a:off x="5722938" y="3311525"/>
            <a:ext cx="557212" cy="56038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20</a:t>
            </a:r>
          </a:p>
        </p:txBody>
      </p:sp>
      <p:sp>
        <p:nvSpPr>
          <p:cNvPr id="105" name="Овал 104">
            <a:hlinkClick r:id="rId33" action="ppaction://hlinksldjump"/>
          </p:cNvPr>
          <p:cNvSpPr/>
          <p:nvPr/>
        </p:nvSpPr>
        <p:spPr>
          <a:xfrm>
            <a:off x="6769100" y="2454275"/>
            <a:ext cx="565150" cy="522288"/>
          </a:xfrm>
          <a:prstGeom prst="ellipse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21</a:t>
            </a:r>
          </a:p>
        </p:txBody>
      </p:sp>
      <p:sp>
        <p:nvSpPr>
          <p:cNvPr id="104" name="Овал 103">
            <a:hlinkClick r:id="rId34" action="ppaction://hlinksldjump"/>
          </p:cNvPr>
          <p:cNvSpPr/>
          <p:nvPr/>
        </p:nvSpPr>
        <p:spPr>
          <a:xfrm>
            <a:off x="7650163" y="3181350"/>
            <a:ext cx="550862" cy="52705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</a:rPr>
              <a:t>22</a:t>
            </a:r>
          </a:p>
        </p:txBody>
      </p:sp>
      <p:sp>
        <p:nvSpPr>
          <p:cNvPr id="103" name="Овал 102">
            <a:hlinkClick r:id="rId35" action="ppaction://hlinksldjump"/>
          </p:cNvPr>
          <p:cNvSpPr/>
          <p:nvPr/>
        </p:nvSpPr>
        <p:spPr>
          <a:xfrm>
            <a:off x="8145463" y="4348163"/>
            <a:ext cx="584200" cy="519112"/>
          </a:xfrm>
          <a:prstGeom prst="ellipse">
            <a:avLst/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23</a:t>
            </a:r>
          </a:p>
        </p:txBody>
      </p:sp>
      <p:sp>
        <p:nvSpPr>
          <p:cNvPr id="102" name="Овал 101">
            <a:hlinkClick r:id="rId36" action="ppaction://hlinksldjump"/>
          </p:cNvPr>
          <p:cNvSpPr/>
          <p:nvPr/>
        </p:nvSpPr>
        <p:spPr>
          <a:xfrm>
            <a:off x="8477250" y="2976563"/>
            <a:ext cx="558800" cy="493712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24</a:t>
            </a:r>
          </a:p>
        </p:txBody>
      </p:sp>
      <p:sp>
        <p:nvSpPr>
          <p:cNvPr id="122" name="Овал 121">
            <a:hlinkClick r:id="rId37" action="ppaction://hlinksldjump"/>
          </p:cNvPr>
          <p:cNvSpPr/>
          <p:nvPr/>
        </p:nvSpPr>
        <p:spPr>
          <a:xfrm>
            <a:off x="7718425" y="2090738"/>
            <a:ext cx="587375" cy="568325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25</a:t>
            </a:r>
          </a:p>
        </p:txBody>
      </p:sp>
      <p:sp>
        <p:nvSpPr>
          <p:cNvPr id="121" name="Овал 120">
            <a:hlinkClick r:id="rId38" action="ppaction://hlinksldjump"/>
          </p:cNvPr>
          <p:cNvSpPr/>
          <p:nvPr/>
        </p:nvSpPr>
        <p:spPr>
          <a:xfrm>
            <a:off x="6840538" y="1412875"/>
            <a:ext cx="600075" cy="533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</a:rPr>
              <a:t>26</a:t>
            </a:r>
          </a:p>
        </p:txBody>
      </p:sp>
      <p:sp>
        <p:nvSpPr>
          <p:cNvPr id="120" name="Овал 119">
            <a:hlinkClick r:id="rId39" action="ppaction://hlinksldjump"/>
          </p:cNvPr>
          <p:cNvSpPr/>
          <p:nvPr/>
        </p:nvSpPr>
        <p:spPr>
          <a:xfrm>
            <a:off x="4895850" y="1641475"/>
            <a:ext cx="596900" cy="531813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27</a:t>
            </a:r>
          </a:p>
        </p:txBody>
      </p:sp>
      <p:sp>
        <p:nvSpPr>
          <p:cNvPr id="125" name="Овал 124">
            <a:hlinkClick r:id="rId40" action="ppaction://hlinksldjump"/>
          </p:cNvPr>
          <p:cNvSpPr/>
          <p:nvPr/>
        </p:nvSpPr>
        <p:spPr>
          <a:xfrm>
            <a:off x="4032250" y="2357438"/>
            <a:ext cx="534988" cy="531812"/>
          </a:xfrm>
          <a:prstGeom prst="ellipse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28</a:t>
            </a:r>
          </a:p>
        </p:txBody>
      </p:sp>
      <p:sp>
        <p:nvSpPr>
          <p:cNvPr id="124" name="Овал 123">
            <a:hlinkClick r:id="rId41" action="ppaction://hlinksldjump"/>
          </p:cNvPr>
          <p:cNvSpPr/>
          <p:nvPr/>
        </p:nvSpPr>
        <p:spPr>
          <a:xfrm>
            <a:off x="2913063" y="3079750"/>
            <a:ext cx="554037" cy="5715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29</a:t>
            </a:r>
          </a:p>
        </p:txBody>
      </p:sp>
      <p:sp>
        <p:nvSpPr>
          <p:cNvPr id="123" name="Овал 122">
            <a:hlinkClick r:id="rId42" action="ppaction://hlinksldjump"/>
          </p:cNvPr>
          <p:cNvSpPr/>
          <p:nvPr/>
        </p:nvSpPr>
        <p:spPr>
          <a:xfrm>
            <a:off x="2446338" y="1593850"/>
            <a:ext cx="547687" cy="50482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30</a:t>
            </a:r>
          </a:p>
        </p:txBody>
      </p:sp>
      <p:sp>
        <p:nvSpPr>
          <p:cNvPr id="128" name="Овал 127">
            <a:hlinkClick r:id="rId43" action="ppaction://hlinksldjump"/>
          </p:cNvPr>
          <p:cNvSpPr/>
          <p:nvPr/>
        </p:nvSpPr>
        <p:spPr>
          <a:xfrm>
            <a:off x="1000125" y="2247900"/>
            <a:ext cx="536575" cy="528638"/>
          </a:xfrm>
          <a:prstGeom prst="ellipse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</a:rPr>
              <a:t>31</a:t>
            </a:r>
          </a:p>
        </p:txBody>
      </p:sp>
      <p:sp>
        <p:nvSpPr>
          <p:cNvPr id="101" name="Овал 100">
            <a:hlinkClick r:id="rId44" action="ppaction://hlinksldjump"/>
          </p:cNvPr>
          <p:cNvSpPr/>
          <p:nvPr/>
        </p:nvSpPr>
        <p:spPr>
          <a:xfrm>
            <a:off x="593725" y="1336675"/>
            <a:ext cx="536575" cy="527050"/>
          </a:xfrm>
          <a:prstGeom prst="ellipse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</a:rPr>
              <a:t>32</a:t>
            </a:r>
          </a:p>
        </p:txBody>
      </p:sp>
      <p:sp>
        <p:nvSpPr>
          <p:cNvPr id="107" name="Овал 106">
            <a:hlinkClick r:id="rId45" action="ppaction://hlinksldjump"/>
          </p:cNvPr>
          <p:cNvSpPr/>
          <p:nvPr/>
        </p:nvSpPr>
        <p:spPr>
          <a:xfrm>
            <a:off x="1384300" y="682625"/>
            <a:ext cx="536575" cy="527050"/>
          </a:xfrm>
          <a:prstGeom prst="ellipse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</a:rPr>
              <a:t>33</a:t>
            </a:r>
          </a:p>
        </p:txBody>
      </p:sp>
      <p:sp>
        <p:nvSpPr>
          <p:cNvPr id="109" name="Овал 108">
            <a:hlinkClick r:id="rId46" action="ppaction://hlinksldjump"/>
          </p:cNvPr>
          <p:cNvSpPr/>
          <p:nvPr/>
        </p:nvSpPr>
        <p:spPr>
          <a:xfrm>
            <a:off x="2559050" y="519113"/>
            <a:ext cx="536575" cy="527050"/>
          </a:xfrm>
          <a:prstGeom prst="ellipse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</a:rPr>
              <a:t>34</a:t>
            </a:r>
          </a:p>
        </p:txBody>
      </p:sp>
      <p:sp>
        <p:nvSpPr>
          <p:cNvPr id="115" name="Овал 114">
            <a:hlinkClick r:id="rId47" action="ppaction://hlinksldjump"/>
          </p:cNvPr>
          <p:cNvSpPr/>
          <p:nvPr/>
        </p:nvSpPr>
        <p:spPr>
          <a:xfrm>
            <a:off x="3703638" y="906463"/>
            <a:ext cx="536575" cy="527050"/>
          </a:xfrm>
          <a:prstGeom prst="ellipse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</a:rPr>
              <a:t>35</a:t>
            </a:r>
          </a:p>
        </p:txBody>
      </p:sp>
      <p:sp>
        <p:nvSpPr>
          <p:cNvPr id="170" name="Овал 169"/>
          <p:cNvSpPr/>
          <p:nvPr/>
        </p:nvSpPr>
        <p:spPr>
          <a:xfrm>
            <a:off x="4597400" y="665163"/>
            <a:ext cx="1000125" cy="92868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Финиш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14400" y="457200"/>
            <a:ext cx="7772400" cy="156966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«Тут в избе углы затрещали, крыша зашаталась, стены вылетели, и печь сама пошла по улице, по дороге прямо к царю»...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Из какой сказки этот предмет?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6800" y="3200400"/>
            <a:ext cx="3810000" cy="1631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2" action="ppaction://hlinksldjump"/>
              </a:rPr>
              <a:t>«Гуси-лебеди»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3" action="ppaction://hlinksldjump"/>
              </a:rPr>
              <a:t>«По щучьему веленью»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2" action="ppaction://hlinksldjump"/>
              </a:rPr>
              <a:t>«Дикие лебеди»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0" y="2209800"/>
            <a:ext cx="3233738" cy="4168775"/>
          </a:xfrm>
          <a:prstGeom prst="rect">
            <a:avLst/>
          </a:prstGeom>
          <a:ln w="28575">
            <a:solidFill>
              <a:schemeClr val="accent6">
                <a:lumMod val="20000"/>
                <a:lumOff val="80000"/>
              </a:schemeClr>
            </a:solidFill>
          </a:ln>
        </p:spPr>
      </p:pic>
      <p:sp>
        <p:nvSpPr>
          <p:cNvPr id="7" name="Овал 6">
            <a:hlinkClick r:id="rId5" action="ppaction://hlinksldjump"/>
          </p:cNvPr>
          <p:cNvSpPr/>
          <p:nvPr/>
        </p:nvSpPr>
        <p:spPr>
          <a:xfrm>
            <a:off x="304800" y="228600"/>
            <a:ext cx="522288" cy="457200"/>
          </a:xfrm>
          <a:prstGeom prst="ellipse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17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76400" y="457200"/>
            <a:ext cx="6232585" cy="156966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Через тридевять земель,</a:t>
            </a:r>
            <a:b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</a:b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Через тридевять морей,</a:t>
            </a:r>
            <a:b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</a:b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Через горы и леса</a:t>
            </a:r>
            <a:b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</a:b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Вас домчат за полчаса…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20788" y="3048000"/>
            <a:ext cx="3276600" cy="1938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2" action="ppaction://hlinksldjump"/>
              </a:rPr>
              <a:t>Сапоги семимильные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3" action="ppaction://hlinksldjump"/>
              </a:rPr>
              <a:t>Сапоги-скороходы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4" action="ppaction://hlinksldjump"/>
              </a:rPr>
              <a:t>Волшебные туфли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00" y="2362200"/>
            <a:ext cx="3044825" cy="4022725"/>
          </a:xfrm>
          <a:prstGeom prst="rect">
            <a:avLst/>
          </a:prstGeom>
          <a:ln w="28575">
            <a:solidFill>
              <a:schemeClr val="accent3">
                <a:lumMod val="20000"/>
                <a:lumOff val="80000"/>
              </a:schemeClr>
            </a:solidFill>
          </a:ln>
        </p:spPr>
      </p:pic>
      <p:sp>
        <p:nvSpPr>
          <p:cNvPr id="7" name="Овал 6">
            <a:hlinkClick r:id="rId6" action="ppaction://hlinksldjump"/>
          </p:cNvPr>
          <p:cNvSpPr/>
          <p:nvPr/>
        </p:nvSpPr>
        <p:spPr>
          <a:xfrm>
            <a:off x="381000" y="190500"/>
            <a:ext cx="552450" cy="5334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18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43000" y="2895600"/>
            <a:ext cx="1524000" cy="16319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2" action="ppaction://hlinksldjump"/>
              </a:rPr>
              <a:t>Кувшин</a:t>
            </a: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</a:rPr>
              <a:t> </a:t>
            </a:r>
            <a:b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</a:rPr>
            </a:b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3" action="ppaction://hlinksldjump"/>
              </a:rPr>
              <a:t>Чайник</a:t>
            </a: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</a:rPr>
              <a:t>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4" action="ppaction://hlinksldjump"/>
              </a:rPr>
              <a:t>Лампа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9600" y="381000"/>
            <a:ext cx="7620000" cy="193899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 Этот предмет герой сказки принес из потустороннего мира. Сам по себе предмет не был волшебным, но если произвести над ним определенное действие, то возникало существо, исполняющее желания. 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9600" y="2895600"/>
            <a:ext cx="4021138" cy="3048000"/>
          </a:xfrm>
          <a:prstGeom prst="rect">
            <a:avLst/>
          </a:prstGeom>
          <a:ln w="28575">
            <a:solidFill>
              <a:schemeClr val="accent4">
                <a:lumMod val="20000"/>
                <a:lumOff val="80000"/>
              </a:schemeClr>
            </a:solidFill>
          </a:ln>
        </p:spPr>
      </p:pic>
      <p:sp>
        <p:nvSpPr>
          <p:cNvPr id="7" name="Овал 6">
            <a:hlinkClick r:id="rId6" action="ppaction://hlinksldjump"/>
          </p:cNvPr>
          <p:cNvSpPr/>
          <p:nvPr/>
        </p:nvSpPr>
        <p:spPr>
          <a:xfrm>
            <a:off x="349250" y="160338"/>
            <a:ext cx="520700" cy="50006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</a:rPr>
              <a:t>19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57200" y="2286000"/>
            <a:ext cx="5359400" cy="27384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2" action="ppaction://hlinksldjump"/>
              </a:rPr>
              <a:t>Выловил кувшин в Москве-реке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3" action="ppaction://hlinksldjump"/>
              </a:rPr>
              <a:t>Подарили на день рождения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4" action="ppaction://hlinksldjump"/>
              </a:rPr>
              <a:t>Нашел на чердаке, среди старых вещей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latin typeface="+mn-lt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14400" y="457200"/>
            <a:ext cx="7425039" cy="120032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Откуда у пионера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Вольки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Костылькова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 из повести-сказки «Старик Хоттабыч» появился загадочный кувшин?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86400" y="3913188"/>
            <a:ext cx="3213100" cy="2652712"/>
          </a:xfrm>
          <a:prstGeom prst="rect">
            <a:avLst/>
          </a:prstGeom>
          <a:ln w="28575">
            <a:solidFill>
              <a:schemeClr val="accent4">
                <a:lumMod val="20000"/>
                <a:lumOff val="80000"/>
              </a:schemeClr>
            </a:solidFill>
          </a:ln>
        </p:spPr>
      </p:pic>
      <p:sp>
        <p:nvSpPr>
          <p:cNvPr id="7" name="Овал 6">
            <a:hlinkClick r:id="rId6" action="ppaction://hlinksldjump"/>
          </p:cNvPr>
          <p:cNvSpPr/>
          <p:nvPr/>
        </p:nvSpPr>
        <p:spPr>
          <a:xfrm>
            <a:off x="357188" y="228600"/>
            <a:ext cx="557212" cy="56038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20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57200" y="838200"/>
            <a:ext cx="8305800" cy="120032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На каком обороте стрелок в "Сказке о потерянном времени"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Е.Шварца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 вскрикнули злые волшебники и пропали, как будто их не было на свете?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2765425"/>
            <a:ext cx="4343400" cy="1631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2" action="ppaction://hlinksldjump"/>
              </a:rPr>
              <a:t>На 120 обороте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3" action="ppaction://hlinksldjump"/>
              </a:rPr>
              <a:t>На 77 обороте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2" action="ppaction://hlinksldjump"/>
              </a:rPr>
              <a:t>На 87 обороте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5276850" y="2498725"/>
            <a:ext cx="3051175" cy="3795713"/>
          </a:xfrm>
          <a:prstGeom prst="rect">
            <a:avLst/>
          </a:prstGeom>
          <a:ln w="28575">
            <a:solidFill>
              <a:schemeClr val="accent2">
                <a:lumMod val="20000"/>
                <a:lumOff val="80000"/>
              </a:schemeClr>
            </a:solidFill>
          </a:ln>
        </p:spPr>
      </p:pic>
      <p:sp>
        <p:nvSpPr>
          <p:cNvPr id="7" name="Овал 6">
            <a:hlinkClick r:id="rId5" action="ppaction://hlinksldjump"/>
          </p:cNvPr>
          <p:cNvSpPr/>
          <p:nvPr/>
        </p:nvSpPr>
        <p:spPr>
          <a:xfrm>
            <a:off x="355600" y="228600"/>
            <a:ext cx="565150" cy="522288"/>
          </a:xfrm>
          <a:prstGeom prst="ellipse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21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14400" y="228600"/>
            <a:ext cx="7772400" cy="156966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С помощью какого предмета Домовенок Кузька, в сказке Галины Александровой «Домовенок Кузька: волшебные вещи», увидел самую настоящую живую картинку?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66800" y="3124200"/>
            <a:ext cx="5257800" cy="1908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2" action="ppaction://hlinksldjump"/>
              </a:rPr>
              <a:t>Яблочко на тарелочке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3" action="ppaction://hlinksldjump"/>
              </a:rPr>
              <a:t>Зеркало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4" action="ppaction://hlinksldjump"/>
              </a:rPr>
              <a:t>Подзорная труба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0" y="3094038"/>
            <a:ext cx="4222750" cy="2895600"/>
          </a:xfrm>
          <a:prstGeom prst="rect">
            <a:avLst/>
          </a:prstGeom>
          <a:ln w="28575">
            <a:solidFill>
              <a:schemeClr val="accent3">
                <a:lumMod val="20000"/>
                <a:lumOff val="80000"/>
              </a:schemeClr>
            </a:solidFill>
          </a:ln>
        </p:spPr>
      </p:pic>
      <p:sp>
        <p:nvSpPr>
          <p:cNvPr id="7" name="Овал 6">
            <a:hlinkClick r:id="rId6" action="ppaction://hlinksldjump"/>
          </p:cNvPr>
          <p:cNvSpPr/>
          <p:nvPr/>
        </p:nvSpPr>
        <p:spPr>
          <a:xfrm>
            <a:off x="358775" y="152400"/>
            <a:ext cx="550863" cy="52705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</a:rPr>
              <a:t>22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4000" y="609600"/>
            <a:ext cx="6553200" cy="120032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Что помогало Старику-годовику в одноименной сказке Владимира Даля выпускать волшебных птиц?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0" y="2743200"/>
            <a:ext cx="4038600" cy="1631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2" action="ppaction://hlinksldjump"/>
              </a:rPr>
              <a:t>Дудочка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3" action="ppaction://hlinksldjump"/>
              </a:rPr>
              <a:t>Рубаха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4" action="ppaction://hlinksldjump"/>
              </a:rPr>
              <a:t>Волшебная палочка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3000" y="1981200"/>
            <a:ext cx="3378200" cy="3987800"/>
          </a:xfrm>
          <a:prstGeom prst="rect">
            <a:avLst/>
          </a:prstGeom>
          <a:ln w="28575">
            <a:solidFill>
              <a:schemeClr val="bg1">
                <a:lumMod val="95000"/>
              </a:schemeClr>
            </a:solidFill>
          </a:ln>
        </p:spPr>
      </p:pic>
      <p:sp>
        <p:nvSpPr>
          <p:cNvPr id="7" name="Овал 6">
            <a:hlinkClick r:id="rId6" action="ppaction://hlinksldjump"/>
          </p:cNvPr>
          <p:cNvSpPr/>
          <p:nvPr/>
        </p:nvSpPr>
        <p:spPr>
          <a:xfrm>
            <a:off x="304800" y="196850"/>
            <a:ext cx="585788" cy="520700"/>
          </a:xfrm>
          <a:prstGeom prst="ellipse">
            <a:avLst/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23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533400"/>
            <a:ext cx="7754513" cy="120032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Какой предмет оживал в сказке Юрия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Дружкова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 и становился художником, который рисовал живые картинки?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95400" y="3048000"/>
            <a:ext cx="3429000" cy="1631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2" action="ppaction://hlinksldjump"/>
              </a:rPr>
              <a:t>Карандаш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3" action="ppaction://hlinksldjump"/>
              </a:rPr>
              <a:t>Фломастер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4" action="ppaction://hlinksldjump"/>
              </a:rPr>
              <a:t>Кисть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4400" y="2743200"/>
            <a:ext cx="3432175" cy="3225800"/>
          </a:xfrm>
          <a:prstGeom prst="rect">
            <a:avLst/>
          </a:prstGeom>
          <a:ln w="38100">
            <a:solidFill>
              <a:schemeClr val="bg1">
                <a:lumMod val="95000"/>
              </a:schemeClr>
            </a:solidFill>
          </a:ln>
        </p:spPr>
      </p:pic>
      <p:sp>
        <p:nvSpPr>
          <p:cNvPr id="6" name="Овал 5">
            <a:hlinkClick r:id="rId6" action="ppaction://hlinksldjump"/>
          </p:cNvPr>
          <p:cNvSpPr/>
          <p:nvPr/>
        </p:nvSpPr>
        <p:spPr>
          <a:xfrm>
            <a:off x="304800" y="206375"/>
            <a:ext cx="560388" cy="492125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24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43000" y="491818"/>
            <a:ext cx="7467600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Какое колечко получила Варюша в подарок в сказке Константина Паустовского?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50963" y="2819400"/>
            <a:ext cx="4419600" cy="1631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2" action="ppaction://hlinksldjump"/>
              </a:rPr>
              <a:t>Золотое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2" action="ppaction://hlinksldjump"/>
              </a:rPr>
              <a:t>Серебряное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3" action="ppaction://hlinksldjump"/>
              </a:rPr>
              <a:t>Стальное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6800" y="2097088"/>
            <a:ext cx="3429000" cy="3702050"/>
          </a:xfrm>
          <a:prstGeom prst="rect">
            <a:avLst/>
          </a:prstGeom>
          <a:ln w="28575">
            <a:solidFill>
              <a:schemeClr val="bg1">
                <a:lumMod val="95000"/>
              </a:schemeClr>
            </a:solidFill>
          </a:ln>
        </p:spPr>
      </p:pic>
      <p:sp>
        <p:nvSpPr>
          <p:cNvPr id="7" name="Овал 6">
            <a:hlinkClick r:id="rId5" action="ppaction://hlinksldjump"/>
          </p:cNvPr>
          <p:cNvSpPr/>
          <p:nvPr/>
        </p:nvSpPr>
        <p:spPr>
          <a:xfrm>
            <a:off x="381000" y="328613"/>
            <a:ext cx="587375" cy="568325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25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19200" y="609600"/>
            <a:ext cx="6700464" cy="156966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Из какого материала изготавливалась настоящая шляпа гнома в сказке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Отфрида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Пройслера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 «Гном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Хёрбе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 и леший?»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71600" y="2971800"/>
            <a:ext cx="3733800" cy="1631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2" action="ppaction://hlinksldjump"/>
              </a:rPr>
              <a:t>Овечья шерсть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3" action="ppaction://hlinksldjump"/>
              </a:rPr>
              <a:t>Мышиная шерсть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4" action="ppaction://hlinksldjump"/>
              </a:rPr>
              <a:t>Волокно сосны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0" y="2514600"/>
            <a:ext cx="3171825" cy="3810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</p:pic>
      <p:sp>
        <p:nvSpPr>
          <p:cNvPr id="6" name="Овал 5">
            <a:hlinkClick r:id="rId6" action="ppaction://hlinksldjump"/>
          </p:cNvPr>
          <p:cNvSpPr/>
          <p:nvPr/>
        </p:nvSpPr>
        <p:spPr>
          <a:xfrm>
            <a:off x="304800" y="228600"/>
            <a:ext cx="600075" cy="533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</a:rPr>
              <a:t>26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18038" y="2763838"/>
            <a:ext cx="1371600" cy="304800"/>
          </a:xfrm>
          <a:prstGeom prst="rect">
            <a:avLst/>
          </a:prstGeom>
          <a:solidFill>
            <a:srgbClr val="FFFF66"/>
          </a:solidFill>
          <a:ln w="9525">
            <a:solidFill>
              <a:srgbClr val="99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99" name="TextBox 4"/>
          <p:cNvSpPr txBox="1">
            <a:spLocks noChangeArrowheads="1"/>
          </p:cNvSpPr>
          <p:nvPr/>
        </p:nvSpPr>
        <p:spPr bwMode="auto">
          <a:xfrm>
            <a:off x="1538288" y="193675"/>
            <a:ext cx="7359650" cy="5140325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/>
              <a:t> </a:t>
            </a:r>
            <a:r>
              <a:rPr lang="ru-RU">
                <a:solidFill>
                  <a:srgbClr val="002060"/>
                </a:solidFill>
                <a:latin typeface="Comic Sans MS" pitchFamily="66" charset="0"/>
              </a:rPr>
              <a:t>Привет! Я - Волшебный клубочек. Если ты любишь книги о волшебных сказках, то это игра для тебя!  </a:t>
            </a:r>
          </a:p>
          <a:p>
            <a:pPr eaLnBrk="1" hangingPunct="1"/>
            <a:r>
              <a:rPr lang="ru-RU">
                <a:solidFill>
                  <a:srgbClr val="002060"/>
                </a:solidFill>
                <a:latin typeface="Comic Sans MS" pitchFamily="66" charset="0"/>
              </a:rPr>
              <a:t>В каждой сказке есть помощники. В одной - это добрые волшебники и феи, в другой - необычные предметы, без которых в сказке не будет счастливого конца. А что это за предметы такие? – спросишь ты. Играй и узнавай вместе со мной!</a:t>
            </a:r>
          </a:p>
          <a:p>
            <a:pPr eaLnBrk="1" hangingPunct="1"/>
            <a:endParaRPr lang="ru-RU" sz="2000">
              <a:solidFill>
                <a:srgbClr val="C00000"/>
              </a:solidFill>
              <a:latin typeface="Comic Sans MS" pitchFamily="66" charset="0"/>
            </a:endParaRPr>
          </a:p>
          <a:p>
            <a:pPr eaLnBrk="1" hangingPunct="1"/>
            <a:r>
              <a:rPr lang="ru-RU" sz="2000">
                <a:solidFill>
                  <a:srgbClr val="C00000"/>
                </a:solidFill>
                <a:latin typeface="Comic Sans MS" pitchFamily="66" charset="0"/>
              </a:rPr>
              <a:t>Правила игры:</a:t>
            </a:r>
          </a:p>
          <a:p>
            <a:pPr eaLnBrk="1" hangingPunct="1"/>
            <a:r>
              <a:rPr lang="ru-RU">
                <a:solidFill>
                  <a:srgbClr val="002060"/>
                </a:solidFill>
                <a:latin typeface="Comic Sans MS" pitchFamily="66" charset="0"/>
              </a:rPr>
              <a:t>Кликни мышью по окошку </a:t>
            </a:r>
            <a:r>
              <a:rPr lang="ru-RU">
                <a:solidFill>
                  <a:srgbClr val="C00000"/>
                </a:solidFill>
                <a:latin typeface="Comic Sans MS" pitchFamily="66" charset="0"/>
              </a:rPr>
              <a:t>Начать игру </a:t>
            </a:r>
            <a:r>
              <a:rPr lang="ru-RU">
                <a:solidFill>
                  <a:srgbClr val="002060"/>
                </a:solidFill>
                <a:latin typeface="Comic Sans MS" pitchFamily="66" charset="0"/>
              </a:rPr>
              <a:t>и окажешься на игровом табло, на котором изображены цветные клубочки. Двигайся по очереди от клубочка к клубочку, каждый из которых содержит вопрос. На каждый вопрос дается 3 варианта ответа, выбери один из них. В случае правильного ответа - выбери следующий клубочек, если ответ был неправильный - начинаем игру с предыдущего клубочка.</a:t>
            </a:r>
          </a:p>
          <a:p>
            <a:pPr eaLnBrk="1" hangingPunct="1"/>
            <a:r>
              <a:rPr lang="ru-RU">
                <a:solidFill>
                  <a:srgbClr val="002060"/>
                </a:solidFill>
                <a:latin typeface="Comic Sans MS" pitchFamily="66" charset="0"/>
              </a:rPr>
              <a:t>В конце игры тебя ждет приз - </a:t>
            </a:r>
            <a:r>
              <a:rPr lang="ru-RU" b="1">
                <a:solidFill>
                  <a:srgbClr val="C00000"/>
                </a:solidFill>
                <a:latin typeface="Comic Sans MS" pitchFamily="66" charset="0"/>
              </a:rPr>
              <a:t>волшебный рекомендательный указатель</a:t>
            </a:r>
            <a:r>
              <a:rPr lang="ru-RU">
                <a:solidFill>
                  <a:srgbClr val="002060"/>
                </a:solidFill>
                <a:latin typeface="Comic Sans MS" pitchFamily="66" charset="0"/>
              </a:rPr>
              <a:t>, который поможет выбрать самую интересную книгу!</a:t>
            </a: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3818432" y="5915882"/>
            <a:ext cx="2411237" cy="523220"/>
          </a:xfrm>
          <a:prstGeom prst="rect">
            <a:avLst/>
          </a:prstGeom>
          <a:solidFill>
            <a:srgbClr val="FFFF66"/>
          </a:solidFill>
          <a:ln w="19050">
            <a:solidFill>
              <a:srgbClr val="99FF99"/>
            </a:solidFill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Начать игру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grpSp>
        <p:nvGrpSpPr>
          <p:cNvPr id="4101" name="Группа 5"/>
          <p:cNvGrpSpPr>
            <a:grpSpLocks/>
          </p:cNvGrpSpPr>
          <p:nvPr/>
        </p:nvGrpSpPr>
        <p:grpSpPr bwMode="auto">
          <a:xfrm>
            <a:off x="209550" y="5181600"/>
            <a:ext cx="2270125" cy="1504950"/>
            <a:chOff x="-1755590" y="2594840"/>
            <a:chExt cx="2270628" cy="1521514"/>
          </a:xfrm>
        </p:grpSpPr>
        <p:sp>
          <p:nvSpPr>
            <p:cNvPr id="7" name="Овал 6"/>
            <p:cNvSpPr/>
            <p:nvPr/>
          </p:nvSpPr>
          <p:spPr>
            <a:xfrm>
              <a:off x="-1583904" y="2696471"/>
              <a:ext cx="1079967" cy="1059839"/>
            </a:xfrm>
            <a:prstGeom prst="ellipse">
              <a:avLst/>
            </a:prstGeom>
            <a:ln w="38100"/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grpSp>
          <p:nvGrpSpPr>
            <p:cNvPr id="4106" name="Группа 7"/>
            <p:cNvGrpSpPr>
              <a:grpSpLocks/>
            </p:cNvGrpSpPr>
            <p:nvPr/>
          </p:nvGrpSpPr>
          <p:grpSpPr bwMode="auto">
            <a:xfrm>
              <a:off x="-1755590" y="2594840"/>
              <a:ext cx="2270628" cy="1521514"/>
              <a:chOff x="81248" y="5199835"/>
              <a:chExt cx="2270628" cy="1521514"/>
            </a:xfrm>
          </p:grpSpPr>
          <p:sp>
            <p:nvSpPr>
              <p:cNvPr id="9" name="Дуга 8"/>
              <p:cNvSpPr/>
              <p:nvPr/>
            </p:nvSpPr>
            <p:spPr>
              <a:xfrm>
                <a:off x="365474" y="5325023"/>
                <a:ext cx="738351" cy="744707"/>
              </a:xfrm>
              <a:prstGeom prst="arc">
                <a:avLst>
                  <a:gd name="adj1" fmla="val 16200000"/>
                  <a:gd name="adj2" fmla="val 15986104"/>
                </a:avLst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0" name="Дуга 9"/>
              <p:cNvSpPr/>
              <p:nvPr/>
            </p:nvSpPr>
            <p:spPr>
              <a:xfrm>
                <a:off x="306723" y="5373172"/>
                <a:ext cx="1028928" cy="877921"/>
              </a:xfrm>
              <a:prstGeom prst="arc">
                <a:avLst>
                  <a:gd name="adj1" fmla="val 16200000"/>
                  <a:gd name="adj2" fmla="val 15986104"/>
                </a:avLst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1" name="Дуга 10"/>
              <p:cNvSpPr/>
              <p:nvPr/>
            </p:nvSpPr>
            <p:spPr>
              <a:xfrm>
                <a:off x="300372" y="5514410"/>
                <a:ext cx="940008" cy="633965"/>
              </a:xfrm>
              <a:prstGeom prst="arc">
                <a:avLst>
                  <a:gd name="adj1" fmla="val 16200000"/>
                  <a:gd name="adj2" fmla="val 15986104"/>
                </a:avLst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2" name="Дуга 11"/>
              <p:cNvSpPr/>
              <p:nvPr/>
            </p:nvSpPr>
            <p:spPr>
              <a:xfrm>
                <a:off x="476624" y="5514410"/>
                <a:ext cx="516051" cy="460628"/>
              </a:xfrm>
              <a:prstGeom prst="arc">
                <a:avLst>
                  <a:gd name="adj1" fmla="val 16200000"/>
                  <a:gd name="adj2" fmla="val 9867234"/>
                </a:avLst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3" name="Дуга 12"/>
              <p:cNvSpPr/>
              <p:nvPr/>
            </p:nvSpPr>
            <p:spPr>
              <a:xfrm>
                <a:off x="476624" y="5410087"/>
                <a:ext cx="712945" cy="719028"/>
              </a:xfrm>
              <a:prstGeom prst="arc">
                <a:avLst>
                  <a:gd name="adj1" fmla="val 16200000"/>
                  <a:gd name="adj2" fmla="val 15986104"/>
                </a:avLst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cxnSp>
            <p:nvCxnSpPr>
              <p:cNvPr id="14" name="Скругленная соединительная линия 13"/>
              <p:cNvCxnSpPr/>
              <p:nvPr/>
            </p:nvCxnSpPr>
            <p:spPr>
              <a:xfrm>
                <a:off x="552840" y="6225413"/>
                <a:ext cx="1799036" cy="279265"/>
              </a:xfrm>
              <a:prstGeom prst="curvedConnector3">
                <a:avLst>
                  <a:gd name="adj1" fmla="val 43089"/>
                </a:avLst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Дуга 14"/>
              <p:cNvSpPr/>
              <p:nvPr/>
            </p:nvSpPr>
            <p:spPr>
              <a:xfrm rot="12675251">
                <a:off x="235710" y="5199835"/>
                <a:ext cx="394438" cy="1185719"/>
              </a:xfrm>
              <a:prstGeom prst="arc">
                <a:avLst>
                  <a:gd name="adj1" fmla="val 15985970"/>
                  <a:gd name="adj2" fmla="val 0"/>
                </a:avLst>
              </a:prstGeom>
              <a:ln w="57150">
                <a:solidFill>
                  <a:srgbClr val="FF0000"/>
                </a:solidFill>
              </a:ln>
              <a:scene3d>
                <a:camera prst="isometricRightUp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6" name="Овал 15"/>
              <p:cNvSpPr/>
              <p:nvPr/>
            </p:nvSpPr>
            <p:spPr>
              <a:xfrm>
                <a:off x="81248" y="6130719"/>
                <a:ext cx="187367" cy="152473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7" name="Овал 16"/>
              <p:cNvSpPr/>
              <p:nvPr/>
            </p:nvSpPr>
            <p:spPr>
              <a:xfrm>
                <a:off x="1386462" y="6225413"/>
                <a:ext cx="115914" cy="17654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8" name="Дуга 17"/>
              <p:cNvSpPr/>
              <p:nvPr/>
            </p:nvSpPr>
            <p:spPr>
              <a:xfrm rot="8924749" flipH="1">
                <a:off x="921699" y="5270153"/>
                <a:ext cx="460844" cy="1185719"/>
              </a:xfrm>
              <a:prstGeom prst="arc">
                <a:avLst>
                  <a:gd name="adj1" fmla="val 15985970"/>
                  <a:gd name="adj2" fmla="val 21307374"/>
                </a:avLst>
              </a:prstGeom>
              <a:ln w="57150">
                <a:solidFill>
                  <a:srgbClr val="FF0000"/>
                </a:solidFill>
              </a:ln>
              <a:scene3d>
                <a:camera prst="isometricRightUp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9" name="Дуга 18"/>
              <p:cNvSpPr/>
              <p:nvPr/>
            </p:nvSpPr>
            <p:spPr>
              <a:xfrm rot="9175542">
                <a:off x="589361" y="5698982"/>
                <a:ext cx="357267" cy="378774"/>
              </a:xfrm>
              <a:prstGeom prst="arc">
                <a:avLst>
                  <a:gd name="adj1" fmla="val 13285232"/>
                  <a:gd name="adj2" fmla="val 933930"/>
                </a:avLst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rgbClr val="FF0000"/>
                  </a:solidFill>
                </a:endParaRPr>
              </a:p>
            </p:txBody>
          </p:sp>
          <p:sp>
            <p:nvSpPr>
              <p:cNvPr id="20" name="Блок-схема: знак завершения 19"/>
              <p:cNvSpPr/>
              <p:nvPr/>
            </p:nvSpPr>
            <p:spPr>
              <a:xfrm>
                <a:off x="660814" y="5772811"/>
                <a:ext cx="184191" cy="46544"/>
              </a:xfrm>
              <a:prstGeom prst="flowChartTerminator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1" name="Блок-схема: узел 20"/>
              <p:cNvSpPr/>
              <p:nvPr/>
            </p:nvSpPr>
            <p:spPr>
              <a:xfrm>
                <a:off x="475035" y="5620338"/>
                <a:ext cx="131792" cy="125188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2" name="Овал 21"/>
              <p:cNvSpPr/>
              <p:nvPr/>
            </p:nvSpPr>
            <p:spPr>
              <a:xfrm>
                <a:off x="524259" y="5626758"/>
                <a:ext cx="82568" cy="120373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3" name="Блок-схема: узел 22"/>
              <p:cNvSpPr/>
              <p:nvPr/>
            </p:nvSpPr>
            <p:spPr>
              <a:xfrm>
                <a:off x="905344" y="5620338"/>
                <a:ext cx="107974" cy="125188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4" name="Овал 23">
                <a:hlinkClick r:id="rId3" action="ppaction://hlinkfile"/>
              </p:cNvPr>
              <p:cNvSpPr/>
              <p:nvPr/>
            </p:nvSpPr>
            <p:spPr>
              <a:xfrm>
                <a:off x="943452" y="5620338"/>
                <a:ext cx="84156" cy="120373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5" name="Дуга 24"/>
              <p:cNvSpPr/>
              <p:nvPr/>
            </p:nvSpPr>
            <p:spPr>
              <a:xfrm rot="11077898" flipH="1">
                <a:off x="198959" y="5985438"/>
                <a:ext cx="251391" cy="660105"/>
              </a:xfrm>
              <a:prstGeom prst="arc">
                <a:avLst>
                  <a:gd name="adj1" fmla="val 15985970"/>
                  <a:gd name="adj2" fmla="val 4611"/>
                </a:avLst>
              </a:prstGeom>
              <a:ln w="104775">
                <a:solidFill>
                  <a:srgbClr val="FF0000"/>
                </a:solidFill>
              </a:ln>
              <a:scene3d>
                <a:camera prst="isometricRightUp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n w="762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6" name="Дуга 25"/>
              <p:cNvSpPr/>
              <p:nvPr/>
            </p:nvSpPr>
            <p:spPr>
              <a:xfrm rot="10522102">
                <a:off x="1050287" y="5776180"/>
                <a:ext cx="450176" cy="945169"/>
              </a:xfrm>
              <a:prstGeom prst="arc">
                <a:avLst>
                  <a:gd name="adj1" fmla="val 15985970"/>
                  <a:gd name="adj2" fmla="val 4611"/>
                </a:avLst>
              </a:prstGeom>
              <a:ln w="104775">
                <a:solidFill>
                  <a:srgbClr val="FF0000"/>
                </a:solidFill>
              </a:ln>
              <a:scene3d>
                <a:camera prst="isometricRightUp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n w="762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7" name="Блок-схема: знак завершения 26"/>
              <p:cNvSpPr/>
              <p:nvPr/>
            </p:nvSpPr>
            <p:spPr>
              <a:xfrm>
                <a:off x="162229" y="6597767"/>
                <a:ext cx="228651" cy="88273"/>
              </a:xfrm>
              <a:prstGeom prst="flowChartTerminator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rgbClr val="FF0000"/>
                  </a:solidFill>
                </a:endParaRPr>
              </a:p>
            </p:txBody>
          </p:sp>
          <p:sp>
            <p:nvSpPr>
              <p:cNvPr id="28" name="Блок-схема: знак завершения 27"/>
              <p:cNvSpPr/>
              <p:nvPr/>
            </p:nvSpPr>
            <p:spPr>
              <a:xfrm>
                <a:off x="1157811" y="6597767"/>
                <a:ext cx="228651" cy="88273"/>
              </a:xfrm>
              <a:prstGeom prst="flowChartTerminator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</p:grpSp>
      <p:sp>
        <p:nvSpPr>
          <p:cNvPr id="32" name="Блок-схема: решение 31"/>
          <p:cNvSpPr/>
          <p:nvPr/>
        </p:nvSpPr>
        <p:spPr>
          <a:xfrm rot="2941660">
            <a:off x="1240631" y="5203032"/>
            <a:ext cx="282575" cy="468312"/>
          </a:xfrm>
          <a:prstGeom prst="flowChartDecision">
            <a:avLst/>
          </a:prstGeom>
          <a:solidFill>
            <a:srgbClr val="92D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66800" y="2895600"/>
            <a:ext cx="3162300" cy="1631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2" action="ppaction://hlinksldjump"/>
              </a:rPr>
              <a:t>Гномы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3" action="ppaction://hlinksldjump"/>
              </a:rPr>
              <a:t>Гоблины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err="1">
                <a:solidFill>
                  <a:srgbClr val="002060"/>
                </a:solidFill>
                <a:latin typeface="Comic Sans MS" pitchFamily="66" charset="0"/>
                <a:cs typeface="+mn-cs"/>
                <a:hlinkClick r:id="rId4" action="ppaction://hlinksldjump"/>
              </a:rPr>
              <a:t>Накситралли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71600" y="609600"/>
            <a:ext cx="7162800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Кем были Моховая борода, Полботинка и Муфта в одноименной сказке Э. Рауда?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9100" y="2519363"/>
            <a:ext cx="4013200" cy="3011487"/>
          </a:xfrm>
          <a:prstGeom prst="rect">
            <a:avLst/>
          </a:prstGeom>
          <a:ln w="28575">
            <a:solidFill>
              <a:schemeClr val="accent3">
                <a:lumMod val="20000"/>
                <a:lumOff val="80000"/>
              </a:schemeClr>
            </a:solidFill>
          </a:ln>
        </p:spPr>
      </p:pic>
      <p:sp>
        <p:nvSpPr>
          <p:cNvPr id="7" name="Овал 6">
            <a:hlinkClick r:id="rId6" action="ppaction://hlinksldjump"/>
          </p:cNvPr>
          <p:cNvSpPr/>
          <p:nvPr/>
        </p:nvSpPr>
        <p:spPr>
          <a:xfrm>
            <a:off x="430213" y="342900"/>
            <a:ext cx="596900" cy="5334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27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95400" y="609600"/>
            <a:ext cx="6361507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О каком волшебном предмете написал сказку Владимир Степанов?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3124200"/>
            <a:ext cx="4800600" cy="1631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2" action="ppaction://hlinksldjump"/>
              </a:rPr>
              <a:t>Золотые коньки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3" action="ppaction://hlinksldjump"/>
              </a:rPr>
              <a:t>Серебряная ложечка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4" action="ppaction://hlinksldjump"/>
              </a:rPr>
              <a:t>Серебряный ключик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400" y="2438400"/>
            <a:ext cx="2979738" cy="3457575"/>
          </a:xfrm>
          <a:prstGeom prst="rect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</a:ln>
        </p:spPr>
      </p:pic>
      <p:pic>
        <p:nvPicPr>
          <p:cNvPr id="3277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449763"/>
            <a:ext cx="619125" cy="122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вал 5">
            <a:hlinkClick r:id="rId7" action="ppaction://hlinksldjump"/>
          </p:cNvPr>
          <p:cNvSpPr/>
          <p:nvPr/>
        </p:nvSpPr>
        <p:spPr>
          <a:xfrm>
            <a:off x="495300" y="342900"/>
            <a:ext cx="533400" cy="533400"/>
          </a:xfrm>
          <a:prstGeom prst="ellipse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28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31875" y="3200400"/>
            <a:ext cx="4572000" cy="1631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2" action="ppaction://hlinksldjump"/>
              </a:rPr>
              <a:t>Красная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3" action="ppaction://hlinksldjump"/>
              </a:rPr>
              <a:t>Голубая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4" action="ppaction://hlinksldjump"/>
              </a:rPr>
              <a:t>Зеленая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55826" y="762000"/>
            <a:ext cx="7268175" cy="120032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Какого цвета была таблетка от зноя в сказке Юрия Степанова «Таблетки от непогоды»?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33796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1650" y="2743200"/>
            <a:ext cx="261937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Овал 6">
            <a:hlinkClick r:id="rId6" action="ppaction://hlinksldjump"/>
          </p:cNvPr>
          <p:cNvSpPr/>
          <p:nvPr/>
        </p:nvSpPr>
        <p:spPr>
          <a:xfrm>
            <a:off x="381000" y="304800"/>
            <a:ext cx="555625" cy="5715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29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7800" y="3048000"/>
            <a:ext cx="3657600" cy="1631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2" action="ppaction://hlinksldjump"/>
              </a:rPr>
              <a:t>Кафтан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3" action="ppaction://hlinksldjump"/>
              </a:rPr>
              <a:t>Живая вода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4" action="ppaction://hlinksldjump"/>
              </a:rPr>
              <a:t>Рубашка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90600" y="609600"/>
            <a:ext cx="7408385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Какая вещь должна была исцелить царя в сказке Льва Толстого?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34820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11"/>
          <a:stretch>
            <a:fillRect/>
          </a:stretch>
        </p:blipFill>
        <p:spPr bwMode="auto">
          <a:xfrm>
            <a:off x="5257800" y="2078038"/>
            <a:ext cx="2371725" cy="3811587"/>
          </a:xfrm>
          <a:prstGeom prst="rect">
            <a:avLst/>
          </a:prstGeom>
          <a:noFill/>
          <a:ln w="28575">
            <a:solidFill>
              <a:srgbClr val="EBF1D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 5">
            <a:hlinkClick r:id="rId6" action="ppaction://hlinksldjump"/>
          </p:cNvPr>
          <p:cNvSpPr/>
          <p:nvPr/>
        </p:nvSpPr>
        <p:spPr>
          <a:xfrm>
            <a:off x="417513" y="357188"/>
            <a:ext cx="546100" cy="50482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/>
              <a:t>30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71600" y="3429000"/>
            <a:ext cx="4572000" cy="16319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2" action="ppaction://hlinksldjump"/>
              </a:rPr>
              <a:t>Скатерть-самобранка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3" action="ppaction://hlinksldjump"/>
              </a:rPr>
              <a:t>Яблочко-по блюдечку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2" action="ppaction://hlinksldjump"/>
              </a:rPr>
              <a:t>Шапка-невидимка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66800" y="609600"/>
            <a:ext cx="7315200" cy="120032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Что подарила Василиса Премудрая Бабе-Яге в сказке Э. Успенского «Вниз по волшебной реке»?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2600" y="2209800"/>
            <a:ext cx="3000375" cy="3733800"/>
          </a:xfrm>
          <a:prstGeom prst="rect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</a:ln>
        </p:spPr>
      </p:pic>
      <p:sp>
        <p:nvSpPr>
          <p:cNvPr id="5" name="Овал 4">
            <a:hlinkClick r:id="rId5" action="ppaction://hlinksldjump"/>
          </p:cNvPr>
          <p:cNvSpPr/>
          <p:nvPr/>
        </p:nvSpPr>
        <p:spPr>
          <a:xfrm>
            <a:off x="304800" y="228600"/>
            <a:ext cx="536575" cy="527050"/>
          </a:xfrm>
          <a:prstGeom prst="ellipse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</a:rPr>
              <a:t>31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Box 1"/>
          <p:cNvSpPr txBox="1">
            <a:spLocks noChangeArrowheads="1"/>
          </p:cNvSpPr>
          <p:nvPr/>
        </p:nvSpPr>
        <p:spPr bwMode="auto">
          <a:xfrm>
            <a:off x="1524000" y="762000"/>
            <a:ext cx="66294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Какого цвета был волшебный камень в одноименной народной казахской сказке? </a:t>
            </a:r>
          </a:p>
        </p:txBody>
      </p:sp>
      <p:sp>
        <p:nvSpPr>
          <p:cNvPr id="36867" name="TextBox 2"/>
          <p:cNvSpPr txBox="1">
            <a:spLocks noChangeArrowheads="1"/>
          </p:cNvSpPr>
          <p:nvPr/>
        </p:nvSpPr>
        <p:spPr bwMode="auto">
          <a:xfrm>
            <a:off x="1219200" y="3276600"/>
            <a:ext cx="243840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000" b="1">
                <a:solidFill>
                  <a:srgbClr val="0D08C8"/>
                </a:solidFill>
                <a:latin typeface="Comic Sans MS" pitchFamily="66" charset="0"/>
                <a:hlinkClick r:id="rId2" action="ppaction://hlinksldjump"/>
              </a:rPr>
              <a:t>Красный</a:t>
            </a:r>
            <a:endParaRPr lang="ru-RU" sz="2000" b="1">
              <a:solidFill>
                <a:srgbClr val="0D08C8"/>
              </a:solidFill>
              <a:latin typeface="Comic Sans MS" pitchFamily="66" charset="0"/>
            </a:endParaRPr>
          </a:p>
          <a:p>
            <a:pPr eaLnBrk="1" hangingPunct="1"/>
            <a:endParaRPr lang="ru-RU" sz="2000" b="1">
              <a:solidFill>
                <a:srgbClr val="0D08C8"/>
              </a:solidFill>
              <a:latin typeface="Comic Sans MS" pitchFamily="66" charset="0"/>
            </a:endParaRPr>
          </a:p>
          <a:p>
            <a:pPr eaLnBrk="1" hangingPunct="1"/>
            <a:r>
              <a:rPr lang="ru-RU" sz="2000" b="1">
                <a:solidFill>
                  <a:srgbClr val="0D08C8"/>
                </a:solidFill>
                <a:latin typeface="Comic Sans MS" pitchFamily="66" charset="0"/>
                <a:hlinkClick r:id="rId3" action="ppaction://hlinksldjump"/>
              </a:rPr>
              <a:t>Лиловый</a:t>
            </a:r>
            <a:endParaRPr lang="ru-RU" sz="2000" b="1">
              <a:solidFill>
                <a:srgbClr val="0D08C8"/>
              </a:solidFill>
              <a:latin typeface="Comic Sans MS" pitchFamily="66" charset="0"/>
            </a:endParaRPr>
          </a:p>
          <a:p>
            <a:pPr eaLnBrk="1" hangingPunct="1"/>
            <a:endParaRPr lang="ru-RU" sz="2000" b="1">
              <a:solidFill>
                <a:srgbClr val="0D08C8"/>
              </a:solidFill>
              <a:latin typeface="Comic Sans MS" pitchFamily="66" charset="0"/>
            </a:endParaRPr>
          </a:p>
          <a:p>
            <a:pPr eaLnBrk="1" hangingPunct="1"/>
            <a:r>
              <a:rPr lang="ru-RU" sz="2000" b="1">
                <a:solidFill>
                  <a:srgbClr val="0D08C8"/>
                </a:solidFill>
                <a:latin typeface="Comic Sans MS" pitchFamily="66" charset="0"/>
                <a:hlinkClick r:id="rId4" action="ppaction://hlinksldjump"/>
              </a:rPr>
              <a:t>Зеленый</a:t>
            </a:r>
            <a:endParaRPr lang="ru-RU" sz="2000" b="1">
              <a:solidFill>
                <a:srgbClr val="0D08C8"/>
              </a:solidFill>
              <a:latin typeface="Comic Sans MS" pitchFamily="66" charset="0"/>
            </a:endParaRPr>
          </a:p>
        </p:txBody>
      </p:sp>
      <p:sp>
        <p:nvSpPr>
          <p:cNvPr id="5" name="Овал 4">
            <a:hlinkClick r:id="rId5" action="ppaction://hlinksldjump"/>
          </p:cNvPr>
          <p:cNvSpPr/>
          <p:nvPr/>
        </p:nvSpPr>
        <p:spPr>
          <a:xfrm>
            <a:off x="304800" y="228600"/>
            <a:ext cx="536575" cy="527050"/>
          </a:xfrm>
          <a:prstGeom prst="ellipse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</a:rPr>
              <a:t>32</a:t>
            </a:r>
          </a:p>
        </p:txBody>
      </p:sp>
      <p:pic>
        <p:nvPicPr>
          <p:cNvPr id="36869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6" t="4167" r="580"/>
          <a:stretch>
            <a:fillRect/>
          </a:stretch>
        </p:blipFill>
        <p:spPr bwMode="auto">
          <a:xfrm>
            <a:off x="5002213" y="2605088"/>
            <a:ext cx="3397250" cy="3432175"/>
          </a:xfrm>
          <a:prstGeom prst="rect">
            <a:avLst/>
          </a:prstGeom>
          <a:noFill/>
          <a:ln w="28575">
            <a:solidFill>
              <a:srgbClr val="FFFF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Box 1"/>
          <p:cNvSpPr txBox="1">
            <a:spLocks noChangeArrowheads="1"/>
          </p:cNvSpPr>
          <p:nvPr/>
        </p:nvSpPr>
        <p:spPr bwMode="auto">
          <a:xfrm>
            <a:off x="1447800" y="457200"/>
            <a:ext cx="70104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Какой волшебный предмет помог восстановить справедливость в казахской народной сказке «Бей, Дубинка»</a:t>
            </a:r>
          </a:p>
          <a:p>
            <a:pPr>
              <a:defRPr/>
            </a:pPr>
            <a:endParaRPr lang="ru-RU"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Овал 2">
            <a:hlinkClick r:id="rId2" action="ppaction://hlinksldjump"/>
          </p:cNvPr>
          <p:cNvSpPr/>
          <p:nvPr/>
        </p:nvSpPr>
        <p:spPr>
          <a:xfrm>
            <a:off x="369888" y="311150"/>
            <a:ext cx="536575" cy="527050"/>
          </a:xfrm>
          <a:prstGeom prst="ellipse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</a:rPr>
              <a:t>33</a:t>
            </a:r>
          </a:p>
        </p:txBody>
      </p:sp>
      <p:sp>
        <p:nvSpPr>
          <p:cNvPr id="37892" name="TextBox 1"/>
          <p:cNvSpPr txBox="1">
            <a:spLocks noChangeArrowheads="1"/>
          </p:cNvSpPr>
          <p:nvPr/>
        </p:nvSpPr>
        <p:spPr bwMode="auto">
          <a:xfrm>
            <a:off x="1474788" y="2997200"/>
            <a:ext cx="198120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000" b="1">
                <a:solidFill>
                  <a:srgbClr val="0D08C8"/>
                </a:solidFill>
                <a:latin typeface="Comic Sans MS" pitchFamily="66" charset="0"/>
                <a:hlinkClick r:id="rId3" action="ppaction://hlinksldjump"/>
              </a:rPr>
              <a:t>Домбра</a:t>
            </a:r>
            <a:endParaRPr lang="ru-RU" sz="2000" b="1">
              <a:solidFill>
                <a:srgbClr val="0D08C8"/>
              </a:solidFill>
              <a:latin typeface="Comic Sans MS" pitchFamily="66" charset="0"/>
            </a:endParaRPr>
          </a:p>
          <a:p>
            <a:pPr eaLnBrk="1" hangingPunct="1"/>
            <a:endParaRPr lang="ru-RU" sz="2000" b="1">
              <a:solidFill>
                <a:srgbClr val="0D08C8"/>
              </a:solidFill>
              <a:latin typeface="Comic Sans MS" pitchFamily="66" charset="0"/>
            </a:endParaRPr>
          </a:p>
          <a:p>
            <a:pPr eaLnBrk="1" hangingPunct="1"/>
            <a:r>
              <a:rPr lang="ru-RU" sz="2000" b="1">
                <a:solidFill>
                  <a:srgbClr val="0D08C8"/>
                </a:solidFill>
                <a:latin typeface="Comic Sans MS" pitchFamily="66" charset="0"/>
                <a:hlinkClick r:id="rId4" action="ppaction://hlinksldjump"/>
              </a:rPr>
              <a:t>Дубинка</a:t>
            </a:r>
            <a:endParaRPr lang="ru-RU" sz="2000" b="1">
              <a:solidFill>
                <a:srgbClr val="0D08C8"/>
              </a:solidFill>
              <a:latin typeface="Comic Sans MS" pitchFamily="66" charset="0"/>
            </a:endParaRPr>
          </a:p>
          <a:p>
            <a:pPr eaLnBrk="1" hangingPunct="1"/>
            <a:endParaRPr lang="ru-RU" sz="2000" b="1">
              <a:solidFill>
                <a:srgbClr val="0D08C8"/>
              </a:solidFill>
              <a:latin typeface="Comic Sans MS" pitchFamily="66" charset="0"/>
            </a:endParaRPr>
          </a:p>
          <a:p>
            <a:pPr eaLnBrk="1" hangingPunct="1"/>
            <a:r>
              <a:rPr lang="ru-RU" sz="2000" b="1">
                <a:solidFill>
                  <a:srgbClr val="0D08C8"/>
                </a:solidFill>
                <a:latin typeface="Comic Sans MS" pitchFamily="66" charset="0"/>
                <a:hlinkClick r:id="rId5" action="ppaction://hlinksldjump"/>
              </a:rPr>
              <a:t>Ларец</a:t>
            </a:r>
            <a:endParaRPr lang="ru-RU" sz="2000" b="1">
              <a:solidFill>
                <a:srgbClr val="0D08C8"/>
              </a:solidFill>
              <a:latin typeface="Comic Sans MS" pitchFamily="66" charset="0"/>
            </a:endParaRPr>
          </a:p>
        </p:txBody>
      </p:sp>
      <p:pic>
        <p:nvPicPr>
          <p:cNvPr id="37893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988" y="2006600"/>
            <a:ext cx="3351212" cy="4572000"/>
          </a:xfrm>
          <a:prstGeom prst="rect">
            <a:avLst/>
          </a:prstGeom>
          <a:noFill/>
          <a:ln w="28575">
            <a:solidFill>
              <a:srgbClr val="FFFF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Box 1"/>
          <p:cNvSpPr txBox="1">
            <a:spLocks noChangeArrowheads="1"/>
          </p:cNvSpPr>
          <p:nvPr/>
        </p:nvSpPr>
        <p:spPr bwMode="auto">
          <a:xfrm>
            <a:off x="1447800" y="685800"/>
            <a:ext cx="7086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defRPr/>
            </a:pP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Что помогло друзьям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Аманжолу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и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Жылкыбаю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в поисках счастья в сказке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Агилы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Сауран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«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Аманжол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и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Жылкыбай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»?</a:t>
            </a:r>
          </a:p>
        </p:txBody>
      </p:sp>
      <p:sp>
        <p:nvSpPr>
          <p:cNvPr id="38915" name="TextBox 2"/>
          <p:cNvSpPr txBox="1">
            <a:spLocks noChangeArrowheads="1"/>
          </p:cNvSpPr>
          <p:nvPr/>
        </p:nvSpPr>
        <p:spPr bwMode="auto">
          <a:xfrm>
            <a:off x="1295400" y="3352800"/>
            <a:ext cx="350520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000" b="1">
                <a:solidFill>
                  <a:srgbClr val="0D08C8"/>
                </a:solidFill>
                <a:latin typeface="Comic Sans MS" pitchFamily="66" charset="0"/>
                <a:hlinkClick r:id="rId2" action="ppaction://hlinksldjump"/>
              </a:rPr>
              <a:t>Дорога</a:t>
            </a:r>
            <a:endParaRPr lang="ru-RU" sz="2000" b="1">
              <a:solidFill>
                <a:srgbClr val="0D08C8"/>
              </a:solidFill>
              <a:latin typeface="Comic Sans MS" pitchFamily="66" charset="0"/>
            </a:endParaRPr>
          </a:p>
          <a:p>
            <a:pPr eaLnBrk="1" hangingPunct="1"/>
            <a:endParaRPr lang="ru-RU" sz="2000" b="1">
              <a:solidFill>
                <a:srgbClr val="0D08C8"/>
              </a:solidFill>
              <a:latin typeface="Comic Sans MS" pitchFamily="66" charset="0"/>
            </a:endParaRPr>
          </a:p>
          <a:p>
            <a:pPr eaLnBrk="1" hangingPunct="1"/>
            <a:r>
              <a:rPr lang="ru-RU" sz="2000" b="1">
                <a:solidFill>
                  <a:srgbClr val="0D08C8"/>
                </a:solidFill>
                <a:latin typeface="Comic Sans MS" pitchFamily="66" charset="0"/>
                <a:hlinkClick r:id="rId3" action="ppaction://hlinksldjump"/>
              </a:rPr>
              <a:t>Волшебный кумыс</a:t>
            </a:r>
            <a:endParaRPr lang="ru-RU" sz="2000" b="1">
              <a:solidFill>
                <a:srgbClr val="0D08C8"/>
              </a:solidFill>
              <a:latin typeface="Comic Sans MS" pitchFamily="66" charset="0"/>
            </a:endParaRPr>
          </a:p>
          <a:p>
            <a:pPr eaLnBrk="1" hangingPunct="1"/>
            <a:endParaRPr lang="ru-RU" sz="2000" b="1">
              <a:solidFill>
                <a:srgbClr val="0D08C8"/>
              </a:solidFill>
              <a:latin typeface="Comic Sans MS" pitchFamily="66" charset="0"/>
            </a:endParaRPr>
          </a:p>
          <a:p>
            <a:pPr eaLnBrk="1" hangingPunct="1"/>
            <a:r>
              <a:rPr lang="ru-RU" sz="2000" b="1">
                <a:solidFill>
                  <a:srgbClr val="0D08C8"/>
                </a:solidFill>
                <a:latin typeface="Comic Sans MS" pitchFamily="66" charset="0"/>
                <a:hlinkClick r:id="rId4" action="ppaction://hlinksldjump"/>
              </a:rPr>
              <a:t>Юрта</a:t>
            </a:r>
            <a:endParaRPr lang="ru-RU" sz="2000" b="1">
              <a:solidFill>
                <a:srgbClr val="0D08C8"/>
              </a:solidFill>
              <a:latin typeface="Comic Sans MS" pitchFamily="66" charset="0"/>
            </a:endParaRPr>
          </a:p>
        </p:txBody>
      </p:sp>
      <p:sp>
        <p:nvSpPr>
          <p:cNvPr id="4" name="Овал 3">
            <a:hlinkClick r:id="rId5" action="ppaction://hlinksldjump"/>
          </p:cNvPr>
          <p:cNvSpPr/>
          <p:nvPr/>
        </p:nvSpPr>
        <p:spPr>
          <a:xfrm>
            <a:off x="369888" y="311150"/>
            <a:ext cx="536575" cy="527050"/>
          </a:xfrm>
          <a:prstGeom prst="ellipse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</a:rPr>
              <a:t>34</a:t>
            </a:r>
          </a:p>
        </p:txBody>
      </p:sp>
      <p:pic>
        <p:nvPicPr>
          <p:cNvPr id="38917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209800"/>
            <a:ext cx="3048000" cy="4073525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Box 1"/>
          <p:cNvSpPr txBox="1">
            <a:spLocks noChangeArrowheads="1"/>
          </p:cNvSpPr>
          <p:nvPr/>
        </p:nvSpPr>
        <p:spPr bwMode="auto">
          <a:xfrm>
            <a:off x="1752600" y="685800"/>
            <a:ext cx="7086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Что пытался найти охотник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Кудайберген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для своей любимой сестры в казахской народной сказке «Три сестры»?</a:t>
            </a:r>
          </a:p>
        </p:txBody>
      </p:sp>
      <p:sp>
        <p:nvSpPr>
          <p:cNvPr id="39939" name="TextBox 1"/>
          <p:cNvSpPr txBox="1">
            <a:spLocks noChangeArrowheads="1"/>
          </p:cNvSpPr>
          <p:nvPr/>
        </p:nvSpPr>
        <p:spPr bwMode="auto">
          <a:xfrm>
            <a:off x="941388" y="3430588"/>
            <a:ext cx="4159250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000" b="1">
                <a:solidFill>
                  <a:srgbClr val="0D08C8"/>
                </a:solidFill>
                <a:latin typeface="Comic Sans MS" pitchFamily="66" charset="0"/>
                <a:hlinkClick r:id="rId2" action="ppaction://hlinksldjump"/>
              </a:rPr>
              <a:t>Самоиграющая домбра</a:t>
            </a:r>
            <a:endParaRPr lang="ru-RU" sz="2000" b="1">
              <a:solidFill>
                <a:srgbClr val="0D08C8"/>
              </a:solidFill>
              <a:latin typeface="Comic Sans MS" pitchFamily="66" charset="0"/>
            </a:endParaRPr>
          </a:p>
          <a:p>
            <a:pPr eaLnBrk="1" hangingPunct="1"/>
            <a:endParaRPr lang="ru-RU" sz="2000" b="1">
              <a:solidFill>
                <a:srgbClr val="0D08C8"/>
              </a:solidFill>
              <a:latin typeface="Comic Sans MS" pitchFamily="66" charset="0"/>
            </a:endParaRPr>
          </a:p>
          <a:p>
            <a:pPr eaLnBrk="1" hangingPunct="1"/>
            <a:r>
              <a:rPr lang="ru-RU" sz="2000" b="1">
                <a:solidFill>
                  <a:srgbClr val="0D08C8"/>
                </a:solidFill>
                <a:latin typeface="Comic Sans MS" pitchFamily="66" charset="0"/>
                <a:hlinkClick r:id="rId3" action="ppaction://hlinksldjump"/>
              </a:rPr>
              <a:t>Юрта невидимка</a:t>
            </a:r>
            <a:endParaRPr lang="ru-RU" sz="2000" b="1">
              <a:solidFill>
                <a:srgbClr val="0D08C8"/>
              </a:solidFill>
              <a:latin typeface="Comic Sans MS" pitchFamily="66" charset="0"/>
            </a:endParaRPr>
          </a:p>
          <a:p>
            <a:pPr eaLnBrk="1" hangingPunct="1"/>
            <a:endParaRPr lang="ru-RU" sz="2000" b="1">
              <a:solidFill>
                <a:srgbClr val="0D08C8"/>
              </a:solidFill>
              <a:latin typeface="Comic Sans MS" pitchFamily="66" charset="0"/>
            </a:endParaRPr>
          </a:p>
          <a:p>
            <a:pPr eaLnBrk="1" hangingPunct="1"/>
            <a:r>
              <a:rPr lang="ru-RU" sz="2000" b="1">
                <a:solidFill>
                  <a:srgbClr val="0D08C8"/>
                </a:solidFill>
                <a:latin typeface="Comic Sans MS" pitchFamily="66" charset="0"/>
                <a:hlinkClick r:id="rId4" action="ppaction://hlinksldjump"/>
              </a:rPr>
              <a:t>Волшебное зеркало</a:t>
            </a:r>
            <a:endParaRPr lang="ru-RU" sz="2000" b="1">
              <a:solidFill>
                <a:srgbClr val="0D08C8"/>
              </a:solidFill>
              <a:latin typeface="Comic Sans MS" pitchFamily="66" charset="0"/>
            </a:endParaRPr>
          </a:p>
          <a:p>
            <a:pPr eaLnBrk="1" hangingPunct="1"/>
            <a:endParaRPr lang="ru-RU"/>
          </a:p>
        </p:txBody>
      </p:sp>
      <p:sp>
        <p:nvSpPr>
          <p:cNvPr id="4" name="Овал 3">
            <a:hlinkClick r:id="rId5" action="ppaction://hlinksldjump"/>
          </p:cNvPr>
          <p:cNvSpPr/>
          <p:nvPr/>
        </p:nvSpPr>
        <p:spPr>
          <a:xfrm>
            <a:off x="369888" y="311150"/>
            <a:ext cx="536575" cy="527050"/>
          </a:xfrm>
          <a:prstGeom prst="ellipse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C00000"/>
                </a:solidFill>
              </a:rPr>
              <a:t>35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6800" y="2860675"/>
            <a:ext cx="3706813" cy="3048000"/>
          </a:xfrm>
          <a:prstGeom prst="rect">
            <a:avLst/>
          </a:prstGeom>
          <a:ln w="28575">
            <a:solidFill>
              <a:schemeClr val="accent3">
                <a:lumMod val="20000"/>
                <a:lumOff val="8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533400"/>
            <a:ext cx="8305800" cy="230832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Ура!!!</a:t>
            </a:r>
          </a:p>
          <a:p>
            <a:pPr algn="ctr">
              <a:defRPr/>
            </a:pPr>
            <a:r>
              <a:rPr lang="ru-RU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Ты победитель!</a:t>
            </a:r>
          </a:p>
        </p:txBody>
      </p:sp>
      <p:grpSp>
        <p:nvGrpSpPr>
          <p:cNvPr id="40963" name="Группа 5"/>
          <p:cNvGrpSpPr>
            <a:grpSpLocks/>
          </p:cNvGrpSpPr>
          <p:nvPr/>
        </p:nvGrpSpPr>
        <p:grpSpPr bwMode="auto">
          <a:xfrm>
            <a:off x="652463" y="3429000"/>
            <a:ext cx="2743200" cy="1885950"/>
            <a:chOff x="-1755590" y="2594840"/>
            <a:chExt cx="2270628" cy="1521514"/>
          </a:xfrm>
        </p:grpSpPr>
        <p:sp>
          <p:nvSpPr>
            <p:cNvPr id="5" name="Овал 4"/>
            <p:cNvSpPr/>
            <p:nvPr/>
          </p:nvSpPr>
          <p:spPr>
            <a:xfrm>
              <a:off x="-1583904" y="2696471"/>
              <a:ext cx="1079967" cy="1059839"/>
            </a:xfrm>
            <a:prstGeom prst="ellipse">
              <a:avLst/>
            </a:prstGeom>
            <a:ln w="38100"/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grpSp>
          <p:nvGrpSpPr>
            <p:cNvPr id="40970" name="Группа 7"/>
            <p:cNvGrpSpPr>
              <a:grpSpLocks/>
            </p:cNvGrpSpPr>
            <p:nvPr/>
          </p:nvGrpSpPr>
          <p:grpSpPr bwMode="auto">
            <a:xfrm>
              <a:off x="-1755590" y="2594840"/>
              <a:ext cx="2270628" cy="1521514"/>
              <a:chOff x="81248" y="5199835"/>
              <a:chExt cx="2270628" cy="1521514"/>
            </a:xfrm>
          </p:grpSpPr>
          <p:sp>
            <p:nvSpPr>
              <p:cNvPr id="7" name="Дуга 6"/>
              <p:cNvSpPr/>
              <p:nvPr/>
            </p:nvSpPr>
            <p:spPr>
              <a:xfrm>
                <a:off x="365077" y="5325347"/>
                <a:ext cx="738480" cy="744108"/>
              </a:xfrm>
              <a:prstGeom prst="arc">
                <a:avLst>
                  <a:gd name="adj1" fmla="val 16200000"/>
                  <a:gd name="adj2" fmla="val 15986104"/>
                </a:avLst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8" name="Дуга 7"/>
              <p:cNvSpPr/>
              <p:nvPr/>
            </p:nvSpPr>
            <p:spPr>
              <a:xfrm>
                <a:off x="307260" y="5372735"/>
                <a:ext cx="1028878" cy="878585"/>
              </a:xfrm>
              <a:prstGeom prst="arc">
                <a:avLst>
                  <a:gd name="adj1" fmla="val 16200000"/>
                  <a:gd name="adj2" fmla="val 15986104"/>
                </a:avLst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9" name="Дуга 8"/>
              <p:cNvSpPr/>
              <p:nvPr/>
            </p:nvSpPr>
            <p:spPr>
              <a:xfrm>
                <a:off x="300689" y="5514896"/>
                <a:ext cx="939525" cy="633965"/>
              </a:xfrm>
              <a:prstGeom prst="arc">
                <a:avLst>
                  <a:gd name="adj1" fmla="val 16200000"/>
                  <a:gd name="adj2" fmla="val 15986104"/>
                </a:avLst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0" name="Дуга 9"/>
              <p:cNvSpPr/>
              <p:nvPr/>
            </p:nvSpPr>
            <p:spPr>
              <a:xfrm>
                <a:off x="476768" y="5514896"/>
                <a:ext cx="516411" cy="459785"/>
              </a:xfrm>
              <a:prstGeom prst="arc">
                <a:avLst>
                  <a:gd name="adj1" fmla="val 16200000"/>
                  <a:gd name="adj2" fmla="val 9867234"/>
                </a:avLst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1" name="Дуга 10"/>
              <p:cNvSpPr/>
              <p:nvPr/>
            </p:nvSpPr>
            <p:spPr>
              <a:xfrm>
                <a:off x="476768" y="5409876"/>
                <a:ext cx="712199" cy="719773"/>
              </a:xfrm>
              <a:prstGeom prst="arc">
                <a:avLst>
                  <a:gd name="adj1" fmla="val 16200000"/>
                  <a:gd name="adj2" fmla="val 15986104"/>
                </a:avLst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cxnSp>
            <p:nvCxnSpPr>
              <p:cNvPr id="12" name="Скругленная соединительная линия 11"/>
              <p:cNvCxnSpPr/>
              <p:nvPr/>
            </p:nvCxnSpPr>
            <p:spPr>
              <a:xfrm>
                <a:off x="552981" y="6225705"/>
                <a:ext cx="1798895" cy="279200"/>
              </a:xfrm>
              <a:prstGeom prst="curvedConnector3">
                <a:avLst>
                  <a:gd name="adj1" fmla="val 43089"/>
                </a:avLst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Дуга 12"/>
              <p:cNvSpPr/>
              <p:nvPr/>
            </p:nvSpPr>
            <p:spPr>
              <a:xfrm rot="12675251">
                <a:off x="235710" y="5199835"/>
                <a:ext cx="394438" cy="1185719"/>
              </a:xfrm>
              <a:prstGeom prst="arc">
                <a:avLst>
                  <a:gd name="adj1" fmla="val 15985970"/>
                  <a:gd name="adj2" fmla="val 0"/>
                </a:avLst>
              </a:prstGeom>
              <a:ln w="57150">
                <a:solidFill>
                  <a:srgbClr val="FF0000"/>
                </a:solidFill>
              </a:ln>
              <a:scene3d>
                <a:camera prst="isometricRightUp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4" name="Овал 13"/>
              <p:cNvSpPr/>
              <p:nvPr/>
            </p:nvSpPr>
            <p:spPr>
              <a:xfrm>
                <a:off x="81248" y="6130930"/>
                <a:ext cx="187905" cy="152407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5" name="Овал 14"/>
              <p:cNvSpPr/>
              <p:nvPr/>
            </p:nvSpPr>
            <p:spPr>
              <a:xfrm>
                <a:off x="1386070" y="6225705"/>
                <a:ext cx="116948" cy="176742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6" name="Дуга 15"/>
              <p:cNvSpPr/>
              <p:nvPr/>
            </p:nvSpPr>
            <p:spPr>
              <a:xfrm rot="8924749" flipH="1">
                <a:off x="921699" y="5270153"/>
                <a:ext cx="460844" cy="1185719"/>
              </a:xfrm>
              <a:prstGeom prst="arc">
                <a:avLst>
                  <a:gd name="adj1" fmla="val 15985970"/>
                  <a:gd name="adj2" fmla="val 21307374"/>
                </a:avLst>
              </a:prstGeom>
              <a:ln w="57150">
                <a:solidFill>
                  <a:srgbClr val="FF0000"/>
                </a:solidFill>
              </a:ln>
              <a:scene3d>
                <a:camera prst="isometricRightUp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7" name="Дуга 16"/>
              <p:cNvSpPr/>
              <p:nvPr/>
            </p:nvSpPr>
            <p:spPr>
              <a:xfrm rot="9175542">
                <a:off x="589774" y="5699322"/>
                <a:ext cx="357414" cy="377817"/>
              </a:xfrm>
              <a:prstGeom prst="arc">
                <a:avLst>
                  <a:gd name="adj1" fmla="val 13285232"/>
                  <a:gd name="adj2" fmla="val 933930"/>
                </a:avLst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rgbClr val="FF0000"/>
                  </a:solidFill>
                </a:endParaRPr>
              </a:p>
            </p:txBody>
          </p:sp>
          <p:sp>
            <p:nvSpPr>
              <p:cNvPr id="18" name="Блок-схема: знак завершения 17"/>
              <p:cNvSpPr/>
              <p:nvPr/>
            </p:nvSpPr>
            <p:spPr>
              <a:xfrm>
                <a:off x="660731" y="5772324"/>
                <a:ext cx="183963" cy="47387"/>
              </a:xfrm>
              <a:prstGeom prst="flowChartTerminator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9" name="Блок-схема: узел 18"/>
              <p:cNvSpPr/>
              <p:nvPr/>
            </p:nvSpPr>
            <p:spPr>
              <a:xfrm>
                <a:off x="475454" y="5619916"/>
                <a:ext cx="131402" cy="12551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0" name="Овал 19"/>
              <p:cNvSpPr/>
              <p:nvPr/>
            </p:nvSpPr>
            <p:spPr>
              <a:xfrm>
                <a:off x="524073" y="5626320"/>
                <a:ext cx="82784" cy="12038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1" name="Блок-схема: узел 20"/>
              <p:cNvSpPr/>
              <p:nvPr/>
            </p:nvSpPr>
            <p:spPr>
              <a:xfrm>
                <a:off x="905139" y="5619916"/>
                <a:ext cx="107750" cy="125512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2" name="Овал 21">
                <a:hlinkClick r:id="rId3" action="ppaction://hlinkfile"/>
              </p:cNvPr>
              <p:cNvSpPr/>
              <p:nvPr/>
            </p:nvSpPr>
            <p:spPr>
              <a:xfrm>
                <a:off x="943246" y="5619916"/>
                <a:ext cx="84097" cy="12038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3" name="Дуга 22"/>
              <p:cNvSpPr/>
              <p:nvPr/>
            </p:nvSpPr>
            <p:spPr>
              <a:xfrm rot="11077898" flipH="1">
                <a:off x="198959" y="5985438"/>
                <a:ext cx="251391" cy="660105"/>
              </a:xfrm>
              <a:prstGeom prst="arc">
                <a:avLst>
                  <a:gd name="adj1" fmla="val 15985970"/>
                  <a:gd name="adj2" fmla="val 4611"/>
                </a:avLst>
              </a:prstGeom>
              <a:ln w="104775">
                <a:solidFill>
                  <a:srgbClr val="FF0000"/>
                </a:solidFill>
              </a:ln>
              <a:scene3d>
                <a:camera prst="isometricRightUp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n w="762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4" name="Дуга 23"/>
              <p:cNvSpPr/>
              <p:nvPr/>
            </p:nvSpPr>
            <p:spPr>
              <a:xfrm rot="10522102">
                <a:off x="1050287" y="5776180"/>
                <a:ext cx="450176" cy="945169"/>
              </a:xfrm>
              <a:prstGeom prst="arc">
                <a:avLst>
                  <a:gd name="adj1" fmla="val 15985970"/>
                  <a:gd name="adj2" fmla="val 4611"/>
                </a:avLst>
              </a:prstGeom>
              <a:ln w="104775">
                <a:solidFill>
                  <a:srgbClr val="FF0000"/>
                </a:solidFill>
              </a:ln>
              <a:scene3d>
                <a:camera prst="isometricRightUp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n w="762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5" name="Блок-схема: знак завершения 24"/>
              <p:cNvSpPr/>
              <p:nvPr/>
            </p:nvSpPr>
            <p:spPr>
              <a:xfrm>
                <a:off x="162717" y="6598398"/>
                <a:ext cx="228640" cy="87090"/>
              </a:xfrm>
              <a:prstGeom prst="flowChartTerminator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rgbClr val="FF0000"/>
                  </a:solidFill>
                </a:endParaRPr>
              </a:p>
            </p:txBody>
          </p:sp>
          <p:sp>
            <p:nvSpPr>
              <p:cNvPr id="26" name="Блок-схема: знак завершения 25"/>
              <p:cNvSpPr/>
              <p:nvPr/>
            </p:nvSpPr>
            <p:spPr>
              <a:xfrm>
                <a:off x="1157431" y="6598398"/>
                <a:ext cx="228640" cy="87090"/>
              </a:xfrm>
              <a:prstGeom prst="flowChartTerminator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</p:grpSp>
      <p:sp>
        <p:nvSpPr>
          <p:cNvPr id="3" name="TextBox 2"/>
          <p:cNvSpPr txBox="1"/>
          <p:nvPr/>
        </p:nvSpPr>
        <p:spPr>
          <a:xfrm>
            <a:off x="3581400" y="3238500"/>
            <a:ext cx="4343400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dirty="0"/>
              <a:t>Дорогой друг, если ты оказался на этой страничке, это значит, что ты успешно справился со всеми заданиями, и  тебя ждет приз – </a:t>
            </a:r>
            <a:r>
              <a:rPr lang="ru-RU" dirty="0">
                <a:solidFill>
                  <a:srgbClr val="C00000"/>
                </a:solidFill>
                <a:latin typeface="Comic Sans MS" pitchFamily="66" charset="0"/>
              </a:rPr>
              <a:t>Волшебный рекомендательный указатель, </a:t>
            </a:r>
            <a:r>
              <a:rPr lang="ru-RU" dirty="0">
                <a:latin typeface="+mj-lt"/>
              </a:rPr>
              <a:t>в котором ты найдешь только самые интересные книги. Тебе остается только кликнуть на  поле </a:t>
            </a:r>
            <a:r>
              <a:rPr lang="ru-RU" b="1" dirty="0">
                <a:solidFill>
                  <a:srgbClr val="C00000"/>
                </a:solidFill>
                <a:latin typeface="Comic Sans MS" pitchFamily="66" charset="0"/>
              </a:rPr>
              <a:t>«Приз», </a:t>
            </a:r>
            <a:r>
              <a:rPr lang="ru-RU" dirty="0">
                <a:latin typeface="+mj-lt"/>
              </a:rPr>
              <a:t>и ты у цели! </a:t>
            </a:r>
          </a:p>
        </p:txBody>
      </p:sp>
      <p:sp>
        <p:nvSpPr>
          <p:cNvPr id="27" name="Овал 26">
            <a:hlinkClick r:id="rId4" action="ppaction://hlinksldjump"/>
          </p:cNvPr>
          <p:cNvSpPr/>
          <p:nvPr/>
        </p:nvSpPr>
        <p:spPr>
          <a:xfrm>
            <a:off x="7243763" y="5400675"/>
            <a:ext cx="1193800" cy="112395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Приз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 rot="5400000">
            <a:off x="4090987" y="2157413"/>
            <a:ext cx="3400425" cy="5334000"/>
          </a:xfrm>
          <a:prstGeom prst="wedgeRoundRect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slow">
    <p:randomBar dir="vert"/>
    <p:sndAc>
      <p:stSnd>
        <p:snd r:embed="rId2" name="j0214098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8163" y="2667000"/>
            <a:ext cx="3276600" cy="31083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i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Comic Sans MS" pitchFamily="66" charset="0"/>
                <a:cs typeface="+mn-cs"/>
                <a:hlinkClick r:id="rId2" action="ppaction://hlinksldjump"/>
              </a:rPr>
              <a:t>Хрустальные башмачки</a:t>
            </a:r>
            <a:endParaRPr lang="ru-RU" sz="2000" b="1" dirty="0">
              <a:latin typeface="Comic Sans MS" pitchFamily="66" charset="0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endParaRPr lang="ru-RU" sz="2000" b="1" dirty="0">
              <a:latin typeface="Comic Sans MS" pitchFamily="66" charset="0"/>
              <a:cs typeface="+mn-cs"/>
              <a:hlinkClick r:id="rId3" action="ppaction://hlinksldjump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Comic Sans MS" pitchFamily="66" charset="0"/>
              <a:cs typeface="+mn-cs"/>
              <a:hlinkClick r:id="rId3" action="ppaction://hlinksldjump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Comic Sans MS" pitchFamily="66" charset="0"/>
                <a:cs typeface="+mn-cs"/>
                <a:hlinkClick r:id="rId3" action="ppaction://hlinksldjump"/>
              </a:rPr>
              <a:t>Сапоги-скороходы</a:t>
            </a:r>
            <a:endParaRPr lang="ru-RU" sz="2000" b="1" dirty="0">
              <a:latin typeface="Comic Sans MS" pitchFamily="66" charset="0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endParaRPr lang="ru-RU" sz="2000" b="1" dirty="0"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Comic Sans MS" pitchFamily="66" charset="0"/>
                <a:cs typeface="+mn-cs"/>
                <a:hlinkClick r:id="rId4" action="ppaction://hlinksldjump"/>
              </a:rPr>
              <a:t>Калоши </a:t>
            </a:r>
            <a:r>
              <a:rPr lang="ru-RU" sz="2000" b="1" dirty="0">
                <a:latin typeface="Comic Sans MS" pitchFamily="66" charset="0"/>
                <a:cs typeface="+mn-cs"/>
                <a:hlinkClick r:id="rId4" action="ppaction://hlinksldjump"/>
              </a:rPr>
              <a:t>счастья</a:t>
            </a:r>
            <a:r>
              <a:rPr lang="ru-RU" sz="2000" b="1" dirty="0">
                <a:latin typeface="Comic Sans MS" pitchFamily="66" charset="0"/>
                <a:cs typeface="+mn-cs"/>
              </a:rPr>
              <a:t/>
            </a:r>
            <a:br>
              <a:rPr lang="ru-RU" sz="2000" b="1" dirty="0">
                <a:latin typeface="Comic Sans MS" pitchFamily="66" charset="0"/>
                <a:cs typeface="+mn-cs"/>
              </a:rPr>
            </a:br>
            <a:endParaRPr lang="ru-RU" sz="2000" b="1" dirty="0">
              <a:latin typeface="Comic Sans MS" pitchFamily="66" charset="0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endParaRPr lang="ru-RU" dirty="0">
              <a:latin typeface="+mn-lt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62000" y="762000"/>
            <a:ext cx="8063426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cs typeface="+mn-cs"/>
              </a:rPr>
              <a:t>Что подарила крестная-фея Золушке?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4763" y="2743200"/>
            <a:ext cx="5070475" cy="3498850"/>
          </a:xfrm>
          <a:prstGeom prst="rect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</a:ln>
        </p:spPr>
      </p:pic>
      <p:sp>
        <p:nvSpPr>
          <p:cNvPr id="6" name="Овал 5">
            <a:hlinkClick r:id="rId6" action="ppaction://hlinksldjump"/>
          </p:cNvPr>
          <p:cNvSpPr/>
          <p:nvPr/>
        </p:nvSpPr>
        <p:spPr>
          <a:xfrm>
            <a:off x="268288" y="228600"/>
            <a:ext cx="493712" cy="457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CC0066"/>
                </a:solidFill>
              </a:rPr>
              <a:t>1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Прямоугольник 3"/>
          <p:cNvSpPr>
            <a:spLocks noChangeArrowheads="1"/>
          </p:cNvSpPr>
          <p:nvPr/>
        </p:nvSpPr>
        <p:spPr bwMode="auto">
          <a:xfrm>
            <a:off x="533400" y="304800"/>
            <a:ext cx="8382000" cy="895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endParaRPr lang="ru-RU"/>
          </a:p>
          <a:p>
            <a:pPr algn="ctr"/>
            <a:endParaRPr lang="ru-RU"/>
          </a:p>
          <a:p>
            <a:pPr algn="just"/>
            <a:r>
              <a:rPr lang="ru-RU">
                <a:solidFill>
                  <a:srgbClr val="FFFF66"/>
                </a:solidFill>
              </a:rPr>
              <a:t>1. </a:t>
            </a:r>
            <a:r>
              <a:rPr lang="ru-RU"/>
              <a:t>Александрова, Г.В. Домовенок Кузька и волшебные вещи: сказоч. повесть / худож. А. Шахгелдян.- М.: Стрекоза - пресс, 2001.</a:t>
            </a:r>
          </a:p>
          <a:p>
            <a:pPr algn="just"/>
            <a:endParaRPr lang="ru-RU">
              <a:solidFill>
                <a:srgbClr val="FFFF66"/>
              </a:solidFill>
            </a:endParaRPr>
          </a:p>
          <a:p>
            <a:pPr algn="just"/>
            <a:r>
              <a:rPr lang="ru-RU">
                <a:solidFill>
                  <a:srgbClr val="FFFF66"/>
                </a:solidFill>
              </a:rPr>
              <a:t>2.  </a:t>
            </a:r>
            <a:r>
              <a:rPr lang="ru-RU"/>
              <a:t>Андерсен, Г.-К. Сказки / худож. И. Цыганков; пер. А. Ганзен. - М.: Книги </a:t>
            </a:r>
          </a:p>
          <a:p>
            <a:pPr algn="just"/>
            <a:r>
              <a:rPr lang="ru-RU"/>
              <a:t>" Искателя", 2008.</a:t>
            </a:r>
          </a:p>
          <a:p>
            <a:pPr algn="just"/>
            <a:endParaRPr lang="ru-RU">
              <a:solidFill>
                <a:srgbClr val="FFFF66"/>
              </a:solidFill>
            </a:endParaRPr>
          </a:p>
          <a:p>
            <a:pPr algn="just"/>
            <a:r>
              <a:rPr lang="ru-RU">
                <a:solidFill>
                  <a:srgbClr val="FFFF66"/>
                </a:solidFill>
              </a:rPr>
              <a:t>3. </a:t>
            </a:r>
            <a:r>
              <a:rPr lang="ru-RU"/>
              <a:t>Волшебная лампа Аладдина: сказка / пер. с араб. М. Салье; худож. Е. Лопатина.- М.: Стрекоза-Пресс, 2006.</a:t>
            </a:r>
          </a:p>
          <a:p>
            <a:pPr algn="just"/>
            <a:endParaRPr lang="ru-RU">
              <a:solidFill>
                <a:srgbClr val="FFFF66"/>
              </a:solidFill>
            </a:endParaRPr>
          </a:p>
          <a:p>
            <a:pPr algn="just"/>
            <a:r>
              <a:rPr lang="ru-RU">
                <a:solidFill>
                  <a:srgbClr val="FFFF66"/>
                </a:solidFill>
              </a:rPr>
              <a:t>4. </a:t>
            </a:r>
            <a:r>
              <a:rPr lang="ru-RU"/>
              <a:t>Гофман, Э. Т. А. Щелкунчик и мышиный король / худож. Н. Кузнецова; пер. с нем. И. С. Татариновой.- М: Самовар, 2003.</a:t>
            </a:r>
          </a:p>
          <a:p>
            <a:pPr algn="just"/>
            <a:endParaRPr lang="ru-RU"/>
          </a:p>
          <a:p>
            <a:pPr algn="just"/>
            <a:r>
              <a:rPr lang="ru-RU">
                <a:solidFill>
                  <a:srgbClr val="FFFF66"/>
                </a:solidFill>
              </a:rPr>
              <a:t>5. </a:t>
            </a:r>
            <a:r>
              <a:rPr lang="ru-RU"/>
              <a:t>Гримм, В., Гримм, Я.  Госпожа Метелица: сказка // Детское чтение для сердца и разума. - 2003.</a:t>
            </a:r>
          </a:p>
          <a:p>
            <a:pPr algn="just"/>
            <a:endParaRPr lang="ru-RU"/>
          </a:p>
          <a:p>
            <a:pPr algn="just"/>
            <a:r>
              <a:rPr lang="ru-RU">
                <a:solidFill>
                  <a:srgbClr val="FFFF66"/>
                </a:solidFill>
              </a:rPr>
              <a:t>6. </a:t>
            </a:r>
            <a:r>
              <a:rPr lang="ru-RU"/>
              <a:t>Даль, В. И.  Старик-годовик: сказки и пословицы / рис. Ю. Устиновой.- М.: Эксмо, 2011.</a:t>
            </a:r>
          </a:p>
          <a:p>
            <a:pPr algn="just"/>
            <a:endParaRPr lang="ru-RU"/>
          </a:p>
          <a:p>
            <a:pPr algn="just"/>
            <a:endParaRPr lang="ru-RU"/>
          </a:p>
          <a:p>
            <a:pPr algn="just"/>
            <a:endParaRPr lang="ru-RU"/>
          </a:p>
          <a:p>
            <a:pPr algn="ctr"/>
            <a:r>
              <a:rPr lang="ru-RU"/>
              <a:t> </a:t>
            </a:r>
            <a:r>
              <a:rPr lang="ru-RU" b="1" u="sng">
                <a:solidFill>
                  <a:srgbClr val="C00000"/>
                </a:solidFill>
                <a:latin typeface="Comic Sans MS" pitchFamily="66" charset="0"/>
                <a:hlinkClick r:id="rId3" action="ppaction://hlinksldjump"/>
              </a:rPr>
              <a:t>Продолжение списка</a:t>
            </a:r>
            <a:endParaRPr lang="ru-RU" b="1" u="sng">
              <a:solidFill>
                <a:srgbClr val="C00000"/>
              </a:solidFill>
              <a:latin typeface="Comic Sans MS" pitchFamily="66" charset="0"/>
            </a:endParaRPr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73683" y="228600"/>
            <a:ext cx="5873724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000" b="1" spc="50" dirty="0">
                <a:ln w="11430">
                  <a:solidFill>
                    <a:srgbClr val="92D05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Сказочный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4000" b="1" spc="50" dirty="0">
                <a:ln w="11430">
                  <a:solidFill>
                    <a:srgbClr val="C000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хит-парад</a:t>
            </a:r>
            <a:endParaRPr lang="ru-RU" sz="4000" b="1" spc="50" dirty="0">
              <a:ln w="11430">
                <a:solidFill>
                  <a:srgbClr val="C000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Прямоугольник 3"/>
          <p:cNvSpPr>
            <a:spLocks noChangeArrowheads="1"/>
          </p:cNvSpPr>
          <p:nvPr/>
        </p:nvSpPr>
        <p:spPr bwMode="auto">
          <a:xfrm>
            <a:off x="920750" y="76200"/>
            <a:ext cx="7620000" cy="951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>
                <a:solidFill>
                  <a:srgbClr val="FFFF66"/>
                </a:solidFill>
              </a:rPr>
              <a:t>  </a:t>
            </a:r>
          </a:p>
          <a:p>
            <a:r>
              <a:rPr lang="ru-RU">
                <a:solidFill>
                  <a:srgbClr val="FFFF66"/>
                </a:solidFill>
              </a:rPr>
              <a:t>7. </a:t>
            </a:r>
            <a:r>
              <a:rPr lang="ru-RU"/>
              <a:t>Дружков, Ю. Приключения Карандаша и Самоделкина / худож. А. Котёночкин.- М.: Дрофа - Плюс, 2004.</a:t>
            </a:r>
          </a:p>
          <a:p>
            <a:endParaRPr lang="ru-RU">
              <a:solidFill>
                <a:srgbClr val="FFFF66"/>
              </a:solidFill>
            </a:endParaRPr>
          </a:p>
          <a:p>
            <a:r>
              <a:rPr lang="ru-RU">
                <a:solidFill>
                  <a:srgbClr val="FFFF66"/>
                </a:solidFill>
              </a:rPr>
              <a:t>8. </a:t>
            </a:r>
            <a:r>
              <a:rPr lang="ru-RU"/>
              <a:t>Казахские народные сказки: пер. с каз / худож. М. Алин.- Алматы: Мектеп, 2002.</a:t>
            </a:r>
          </a:p>
          <a:p>
            <a:endParaRPr lang="ru-RU">
              <a:solidFill>
                <a:srgbClr val="FFFF66"/>
              </a:solidFill>
            </a:endParaRPr>
          </a:p>
          <a:p>
            <a:r>
              <a:rPr lang="ru-RU">
                <a:solidFill>
                  <a:srgbClr val="FFFF66"/>
                </a:solidFill>
              </a:rPr>
              <a:t> 9. </a:t>
            </a:r>
            <a:r>
              <a:rPr lang="ru-RU"/>
              <a:t>Катаев, В. П. Цветик-семицветик: сказки / худож. Е. Трегубова.- М.: Стрекоза-Пресс, 2004.</a:t>
            </a:r>
          </a:p>
          <a:p>
            <a:endParaRPr lang="ru-RU">
              <a:solidFill>
                <a:srgbClr val="FFFF66"/>
              </a:solidFill>
            </a:endParaRPr>
          </a:p>
          <a:p>
            <a:r>
              <a:rPr lang="ru-RU">
                <a:solidFill>
                  <a:srgbClr val="FFFF66"/>
                </a:solidFill>
              </a:rPr>
              <a:t>10</a:t>
            </a:r>
            <a:r>
              <a:rPr lang="ru-RU"/>
              <a:t>. Лагин, Л. И. Старик Хоттабыч / худож. А. Воробьев.- М.: Стрекоза, 2008.</a:t>
            </a:r>
          </a:p>
          <a:p>
            <a:endParaRPr lang="ru-RU"/>
          </a:p>
          <a:p>
            <a:pPr algn="just"/>
            <a:r>
              <a:rPr lang="ru-RU">
                <a:solidFill>
                  <a:srgbClr val="FFFF66"/>
                </a:solidFill>
              </a:rPr>
              <a:t> 11. </a:t>
            </a:r>
            <a:r>
              <a:rPr lang="ru-RU"/>
              <a:t>Летучий корабль: рус. нар. сказка / графика В. А. Чайчук.- Минск: Кн. дом, 2002.</a:t>
            </a:r>
          </a:p>
          <a:p>
            <a:pPr algn="just"/>
            <a:endParaRPr lang="ru-RU"/>
          </a:p>
          <a:p>
            <a:pPr algn="just"/>
            <a:r>
              <a:rPr lang="ru-RU">
                <a:solidFill>
                  <a:srgbClr val="FFFF66"/>
                </a:solidFill>
              </a:rPr>
              <a:t> 12.</a:t>
            </a:r>
            <a:r>
              <a:rPr lang="ru-RU"/>
              <a:t>Паустовский, К. Стальное колечко: рассказ // Внеклассное чтение.- 2007.</a:t>
            </a:r>
          </a:p>
          <a:p>
            <a:pPr algn="just"/>
            <a:endParaRPr lang="ru-RU"/>
          </a:p>
          <a:p>
            <a:pPr algn="just"/>
            <a:r>
              <a:rPr lang="ru-RU">
                <a:solidFill>
                  <a:srgbClr val="FFFF66"/>
                </a:solidFill>
              </a:rPr>
              <a:t>13. </a:t>
            </a:r>
            <a:r>
              <a:rPr lang="ru-RU"/>
              <a:t>Перро, Ш. Золушка / пер. с фр. А. В. Федорова, Л. В. Успенского. - Минск: Харвест; М.: АСТ, 2001.</a:t>
            </a:r>
          </a:p>
          <a:p>
            <a:pPr algn="just"/>
            <a:endParaRPr lang="ru-RU"/>
          </a:p>
          <a:p>
            <a:pPr algn="just"/>
            <a:r>
              <a:rPr lang="ru-RU">
                <a:solidFill>
                  <a:srgbClr val="FFFF66"/>
                </a:solidFill>
              </a:rPr>
              <a:t>14. </a:t>
            </a:r>
            <a:r>
              <a:rPr lang="ru-RU"/>
              <a:t>Пройслер, О. Гном Хёрбе и леший: повесть-сказка / пер. с нем. Э. И. Ивановой, Л. Яхнина; худож. В. В. Родионов.- Смоленск: Русич, 2010.</a:t>
            </a:r>
          </a:p>
          <a:p>
            <a:pPr algn="just"/>
            <a:endParaRPr lang="ru-RU"/>
          </a:p>
          <a:p>
            <a:pPr algn="ctr"/>
            <a:r>
              <a:rPr lang="ru-RU" b="1" u="sng">
                <a:solidFill>
                  <a:srgbClr val="C00000"/>
                </a:solidFill>
                <a:latin typeface="Comic Sans MS" pitchFamily="66" charset="0"/>
                <a:hlinkClick r:id="rId2" action="ppaction://hlinksldjump"/>
              </a:rPr>
              <a:t>Продолжение списка</a:t>
            </a:r>
            <a:endParaRPr lang="ru-RU" b="1" u="sng">
              <a:solidFill>
                <a:srgbClr val="C00000"/>
              </a:solidFill>
              <a:latin typeface="Comic Sans MS" pitchFamily="66" charset="0"/>
            </a:endParaRPr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Прямоугольник 3"/>
          <p:cNvSpPr>
            <a:spLocks noChangeArrowheads="1"/>
          </p:cNvSpPr>
          <p:nvPr/>
        </p:nvSpPr>
        <p:spPr bwMode="auto">
          <a:xfrm>
            <a:off x="547688" y="304800"/>
            <a:ext cx="8229600" cy="535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>
                <a:solidFill>
                  <a:srgbClr val="FFFF66"/>
                </a:solidFill>
              </a:rPr>
              <a:t> 15. </a:t>
            </a:r>
            <a:r>
              <a:rPr lang="ru-RU"/>
              <a:t>Рауд, Э.  Муфта, Полботинка и Моховая Борода / пер. с эст. Л. Вайно; ил. В. Чугуевского.- М.: АСТ: Астрель, 2004.</a:t>
            </a:r>
          </a:p>
          <a:p>
            <a:endParaRPr lang="ru-RU"/>
          </a:p>
          <a:p>
            <a:r>
              <a:rPr lang="ru-RU">
                <a:solidFill>
                  <a:srgbClr val="FFFF66"/>
                </a:solidFill>
              </a:rPr>
              <a:t>16. </a:t>
            </a:r>
            <a:r>
              <a:rPr lang="ru-RU"/>
              <a:t>Русские народные сказки / худож. Б. А. Акулиничев. - М.: Самовар, 2008</a:t>
            </a:r>
          </a:p>
          <a:p>
            <a:pPr algn="just"/>
            <a:r>
              <a:rPr lang="ru-RU"/>
              <a:t> </a:t>
            </a:r>
          </a:p>
          <a:p>
            <a:pPr algn="just"/>
            <a:r>
              <a:rPr lang="ru-RU">
                <a:solidFill>
                  <a:srgbClr val="FFFF66"/>
                </a:solidFill>
              </a:rPr>
              <a:t>17. </a:t>
            </a:r>
            <a:r>
              <a:rPr lang="ru-RU"/>
              <a:t>Сауран, А. Сказки / худож. Д. Кастеев.- Алматы: Баур, 2006.</a:t>
            </a:r>
          </a:p>
          <a:p>
            <a:pPr algn="just"/>
            <a:endParaRPr lang="ru-RU"/>
          </a:p>
          <a:p>
            <a:pPr algn="just"/>
            <a:r>
              <a:rPr lang="ru-RU">
                <a:solidFill>
                  <a:srgbClr val="FFFF66"/>
                </a:solidFill>
              </a:rPr>
              <a:t>18. </a:t>
            </a:r>
            <a:r>
              <a:rPr lang="ru-RU"/>
              <a:t>Степанов, Ю. Г. Таблетки от непогоды: лит. сказки / худож. Г. Ясинский.- Л.: Дет. лит, 1990.</a:t>
            </a:r>
          </a:p>
          <a:p>
            <a:pPr algn="just"/>
            <a:endParaRPr lang="ru-RU"/>
          </a:p>
          <a:p>
            <a:pPr algn="just"/>
            <a:r>
              <a:rPr lang="ru-RU">
                <a:solidFill>
                  <a:srgbClr val="FFFF66"/>
                </a:solidFill>
              </a:rPr>
              <a:t>19.</a:t>
            </a:r>
            <a:r>
              <a:rPr lang="ru-RU"/>
              <a:t>Толстой, Л. Н.  Царь и рубашка  // Сказки русских писателей.- М., 1980.</a:t>
            </a:r>
          </a:p>
          <a:p>
            <a:pPr algn="just"/>
            <a:endParaRPr lang="ru-RU"/>
          </a:p>
          <a:p>
            <a:pPr algn="just"/>
            <a:r>
              <a:rPr lang="ru-RU">
                <a:solidFill>
                  <a:srgbClr val="FFFF66"/>
                </a:solidFill>
              </a:rPr>
              <a:t>20. </a:t>
            </a:r>
            <a:r>
              <a:rPr lang="ru-RU"/>
              <a:t>Успенский. Э. Н. Вниз по волшебной реке / худож. В. Чижиков.- М.: Теремок, 2001</a:t>
            </a:r>
          </a:p>
          <a:p>
            <a:pPr algn="just"/>
            <a:endParaRPr lang="ru-RU"/>
          </a:p>
          <a:p>
            <a:pPr algn="just"/>
            <a:r>
              <a:rPr lang="ru-RU">
                <a:solidFill>
                  <a:srgbClr val="FFFF66"/>
                </a:solidFill>
              </a:rPr>
              <a:t>21. </a:t>
            </a:r>
            <a:r>
              <a:rPr lang="ru-RU"/>
              <a:t>Шварц Е. Сказка о потерянном времени / худож. А. Шахгелдян.- Смоленск:     Русич, 2007.</a:t>
            </a:r>
          </a:p>
          <a:p>
            <a:pPr algn="just"/>
            <a:endParaRPr lang="ru-RU"/>
          </a:p>
          <a:p>
            <a:pPr algn="ctr"/>
            <a:r>
              <a:rPr lang="ru-RU" b="1" u="sng">
                <a:solidFill>
                  <a:srgbClr val="C00000"/>
                </a:solidFill>
                <a:latin typeface="Comic Sans MS" pitchFamily="66" charset="0"/>
                <a:hlinkClick r:id="rId2" action="ppaction://hlinksldjump"/>
              </a:rPr>
              <a:t>К началу списка</a:t>
            </a:r>
            <a:endParaRPr lang="ru-RU" b="1" u="sng">
              <a:solidFill>
                <a:srgbClr val="C00000"/>
              </a:solidFill>
              <a:latin typeface="Comic Sans MS" pitchFamily="66" charset="0"/>
            </a:endParaRPr>
          </a:p>
        </p:txBody>
      </p:sp>
      <p:grpSp>
        <p:nvGrpSpPr>
          <p:cNvPr id="44035" name="Группа 14"/>
          <p:cNvGrpSpPr>
            <a:grpSpLocks/>
          </p:cNvGrpSpPr>
          <p:nvPr/>
        </p:nvGrpSpPr>
        <p:grpSpPr bwMode="auto">
          <a:xfrm>
            <a:off x="7005638" y="5302250"/>
            <a:ext cx="1995487" cy="1412875"/>
            <a:chOff x="-1755590" y="2594840"/>
            <a:chExt cx="2270628" cy="1521514"/>
          </a:xfrm>
        </p:grpSpPr>
        <p:sp>
          <p:nvSpPr>
            <p:cNvPr id="6" name="Овал 5">
              <a:hlinkClick r:id="rId3" action="ppaction://hlinksldjump"/>
            </p:cNvPr>
            <p:cNvSpPr/>
            <p:nvPr/>
          </p:nvSpPr>
          <p:spPr>
            <a:xfrm>
              <a:off x="-1583904" y="2696471"/>
              <a:ext cx="1079967" cy="1059839"/>
            </a:xfrm>
            <a:prstGeom prst="ellipse">
              <a:avLst/>
            </a:prstGeom>
            <a:ln w="38100"/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grpSp>
          <p:nvGrpSpPr>
            <p:cNvPr id="44039" name="Группа 16"/>
            <p:cNvGrpSpPr>
              <a:grpSpLocks/>
            </p:cNvGrpSpPr>
            <p:nvPr/>
          </p:nvGrpSpPr>
          <p:grpSpPr bwMode="auto">
            <a:xfrm>
              <a:off x="-1755590" y="2594840"/>
              <a:ext cx="2270628" cy="1521514"/>
              <a:chOff x="81248" y="5199835"/>
              <a:chExt cx="2270628" cy="1521514"/>
            </a:xfrm>
          </p:grpSpPr>
          <p:sp>
            <p:nvSpPr>
              <p:cNvPr id="8" name="Дуга 7"/>
              <p:cNvSpPr/>
              <p:nvPr/>
            </p:nvSpPr>
            <p:spPr>
              <a:xfrm>
                <a:off x="364850" y="5324634"/>
                <a:ext cx="738813" cy="745371"/>
              </a:xfrm>
              <a:prstGeom prst="arc">
                <a:avLst>
                  <a:gd name="adj1" fmla="val 16200000"/>
                  <a:gd name="adj2" fmla="val 15986104"/>
                </a:avLst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9" name="Дуга 8"/>
              <p:cNvSpPr/>
              <p:nvPr/>
            </p:nvSpPr>
            <p:spPr>
              <a:xfrm>
                <a:off x="305240" y="5374211"/>
                <a:ext cx="1029641" cy="877008"/>
              </a:xfrm>
              <a:prstGeom prst="arc">
                <a:avLst>
                  <a:gd name="adj1" fmla="val 16200000"/>
                  <a:gd name="adj2" fmla="val 15986104"/>
                </a:avLst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0" name="Дуга 9"/>
              <p:cNvSpPr/>
              <p:nvPr/>
            </p:nvSpPr>
            <p:spPr>
              <a:xfrm>
                <a:off x="301627" y="5514395"/>
                <a:ext cx="939321" cy="632540"/>
              </a:xfrm>
              <a:prstGeom prst="arc">
                <a:avLst>
                  <a:gd name="adj1" fmla="val 16200000"/>
                  <a:gd name="adj2" fmla="val 15986104"/>
                </a:avLst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1" name="Дуга 10"/>
              <p:cNvSpPr/>
              <p:nvPr/>
            </p:nvSpPr>
            <p:spPr>
              <a:xfrm>
                <a:off x="476846" y="5514395"/>
                <a:ext cx="516627" cy="461583"/>
              </a:xfrm>
              <a:prstGeom prst="arc">
                <a:avLst>
                  <a:gd name="adj1" fmla="val 16200000"/>
                  <a:gd name="adj2" fmla="val 9867234"/>
                </a:avLst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2" name="Дуга 11"/>
              <p:cNvSpPr/>
              <p:nvPr/>
            </p:nvSpPr>
            <p:spPr>
              <a:xfrm>
                <a:off x="476846" y="5410112"/>
                <a:ext cx="713523" cy="719727"/>
              </a:xfrm>
              <a:prstGeom prst="arc">
                <a:avLst>
                  <a:gd name="adj1" fmla="val 16200000"/>
                  <a:gd name="adj2" fmla="val 15986104"/>
                </a:avLst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cxnSp>
            <p:nvCxnSpPr>
              <p:cNvPr id="13" name="Скругленная соединительная линия 12"/>
              <p:cNvCxnSpPr/>
              <p:nvPr/>
            </p:nvCxnSpPr>
            <p:spPr>
              <a:xfrm>
                <a:off x="552714" y="6225575"/>
                <a:ext cx="1799162" cy="278660"/>
              </a:xfrm>
              <a:prstGeom prst="curvedConnector3">
                <a:avLst>
                  <a:gd name="adj1" fmla="val 43089"/>
                </a:avLst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Дуга 13"/>
              <p:cNvSpPr/>
              <p:nvPr/>
            </p:nvSpPr>
            <p:spPr>
              <a:xfrm rot="12675251">
                <a:off x="235710" y="5199835"/>
                <a:ext cx="394438" cy="1185719"/>
              </a:xfrm>
              <a:prstGeom prst="arc">
                <a:avLst>
                  <a:gd name="adj1" fmla="val 15985970"/>
                  <a:gd name="adj2" fmla="val 0"/>
                </a:avLst>
              </a:prstGeom>
              <a:ln w="57150">
                <a:solidFill>
                  <a:srgbClr val="FF0000"/>
                </a:solidFill>
              </a:ln>
              <a:scene3d>
                <a:camera prst="isometricRightUp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5" name="Овал 14"/>
              <p:cNvSpPr/>
              <p:nvPr/>
            </p:nvSpPr>
            <p:spPr>
              <a:xfrm>
                <a:off x="81248" y="6129839"/>
                <a:ext cx="187864" cy="153861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6" name="Овал 15"/>
              <p:cNvSpPr/>
              <p:nvPr/>
            </p:nvSpPr>
            <p:spPr>
              <a:xfrm>
                <a:off x="1385459" y="6225575"/>
                <a:ext cx="117415" cy="176086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7" name="Дуга 16"/>
              <p:cNvSpPr/>
              <p:nvPr/>
            </p:nvSpPr>
            <p:spPr>
              <a:xfrm rot="8924749" flipH="1">
                <a:off x="921699" y="5270153"/>
                <a:ext cx="460844" cy="1185719"/>
              </a:xfrm>
              <a:prstGeom prst="arc">
                <a:avLst>
                  <a:gd name="adj1" fmla="val 15985970"/>
                  <a:gd name="adj2" fmla="val 21307374"/>
                </a:avLst>
              </a:prstGeom>
              <a:ln w="57150">
                <a:solidFill>
                  <a:srgbClr val="FF0000"/>
                </a:solidFill>
              </a:ln>
              <a:scene3d>
                <a:camera prst="isometricRightUp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8" name="Дуга 17"/>
              <p:cNvSpPr/>
              <p:nvPr/>
            </p:nvSpPr>
            <p:spPr>
              <a:xfrm rot="9175542">
                <a:off x="588842" y="5699028"/>
                <a:ext cx="357665" cy="377815"/>
              </a:xfrm>
              <a:prstGeom prst="arc">
                <a:avLst>
                  <a:gd name="adj1" fmla="val 13285232"/>
                  <a:gd name="adj2" fmla="val 933930"/>
                </a:avLst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rgbClr val="FF0000"/>
                  </a:solidFill>
                </a:endParaRPr>
              </a:p>
            </p:txBody>
          </p:sp>
          <p:sp>
            <p:nvSpPr>
              <p:cNvPr id="19" name="Блок-схема: знак завершения 18"/>
              <p:cNvSpPr/>
              <p:nvPr/>
            </p:nvSpPr>
            <p:spPr>
              <a:xfrm>
                <a:off x="661098" y="5774249"/>
                <a:ext cx="184251" cy="44449"/>
              </a:xfrm>
              <a:prstGeom prst="flowChartTerminator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0" name="Блок-схема: узел 19"/>
              <p:cNvSpPr/>
              <p:nvPr/>
            </p:nvSpPr>
            <p:spPr>
              <a:xfrm>
                <a:off x="475040" y="5620388"/>
                <a:ext cx="131866" cy="124799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1" name="Овал 20"/>
              <p:cNvSpPr/>
              <p:nvPr/>
            </p:nvSpPr>
            <p:spPr>
              <a:xfrm>
                <a:off x="523812" y="5625518"/>
                <a:ext cx="83094" cy="12137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2" name="Блок-схема: узел 21"/>
              <p:cNvSpPr/>
              <p:nvPr/>
            </p:nvSpPr>
            <p:spPr>
              <a:xfrm>
                <a:off x="906766" y="5620388"/>
                <a:ext cx="106577" cy="124799"/>
              </a:xfrm>
              <a:prstGeom prst="flowChartConnector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3" name="Овал 22">
                <a:hlinkClick r:id="rId4" action="ppaction://hlinkfile"/>
              </p:cNvPr>
              <p:cNvSpPr/>
              <p:nvPr/>
            </p:nvSpPr>
            <p:spPr>
              <a:xfrm>
                <a:off x="942894" y="5620388"/>
                <a:ext cx="83094" cy="11967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4" name="Дуга 23"/>
              <p:cNvSpPr/>
              <p:nvPr/>
            </p:nvSpPr>
            <p:spPr>
              <a:xfrm rot="11077898" flipH="1">
                <a:off x="198959" y="5985438"/>
                <a:ext cx="251391" cy="660105"/>
              </a:xfrm>
              <a:prstGeom prst="arc">
                <a:avLst>
                  <a:gd name="adj1" fmla="val 15985970"/>
                  <a:gd name="adj2" fmla="val 4611"/>
                </a:avLst>
              </a:prstGeom>
              <a:ln w="104775">
                <a:solidFill>
                  <a:srgbClr val="FF0000"/>
                </a:solidFill>
              </a:ln>
              <a:scene3d>
                <a:camera prst="isometricRightUp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n w="762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5" name="Дуга 24"/>
              <p:cNvSpPr/>
              <p:nvPr/>
            </p:nvSpPr>
            <p:spPr>
              <a:xfrm rot="10522102">
                <a:off x="1050287" y="5776180"/>
                <a:ext cx="450176" cy="945169"/>
              </a:xfrm>
              <a:prstGeom prst="arc">
                <a:avLst>
                  <a:gd name="adj1" fmla="val 15985970"/>
                  <a:gd name="adj2" fmla="val 4611"/>
                </a:avLst>
              </a:prstGeom>
              <a:ln w="104775">
                <a:solidFill>
                  <a:srgbClr val="FF0000"/>
                </a:solidFill>
              </a:ln>
              <a:scene3d>
                <a:camera prst="isometricRightUp"/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n w="762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6" name="Блок-схема: знак завершения 25"/>
              <p:cNvSpPr/>
              <p:nvPr/>
            </p:nvSpPr>
            <p:spPr>
              <a:xfrm>
                <a:off x="162535" y="6598260"/>
                <a:ext cx="229412" cy="87188"/>
              </a:xfrm>
              <a:prstGeom prst="flowChartTerminator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solidFill>
                    <a:srgbClr val="FF0000"/>
                  </a:solidFill>
                </a:endParaRPr>
              </a:p>
            </p:txBody>
          </p:sp>
          <p:sp>
            <p:nvSpPr>
              <p:cNvPr id="27" name="Блок-схема: знак завершения 26"/>
              <p:cNvSpPr/>
              <p:nvPr/>
            </p:nvSpPr>
            <p:spPr>
              <a:xfrm>
                <a:off x="1156048" y="6598260"/>
                <a:ext cx="229412" cy="87188"/>
              </a:xfrm>
              <a:prstGeom prst="flowChartTerminator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51915" y="762000"/>
            <a:ext cx="6096000" cy="132343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cs typeface="+mn-cs"/>
              </a:rPr>
              <a:t>Молодец!</a:t>
            </a:r>
            <a:endParaRPr lang="ru-RU" sz="8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1689225" y="5334000"/>
            <a:ext cx="6327373" cy="769441"/>
          </a:xfrm>
          <a:prstGeom prst="rect">
            <a:avLst/>
          </a:prstGeom>
          <a:solidFill>
            <a:srgbClr val="99FF99"/>
          </a:solidFill>
          <a:ln w="28575"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omic Sans MS" pitchFamily="66" charset="0"/>
                <a:cs typeface="+mn-cs"/>
              </a:rPr>
              <a:t>Следующий вопросик</a:t>
            </a:r>
          </a:p>
        </p:txBody>
      </p:sp>
      <p:pic>
        <p:nvPicPr>
          <p:cNvPr id="45060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09"/>
          <a:stretch>
            <a:fillRect/>
          </a:stretch>
        </p:blipFill>
        <p:spPr bwMode="auto">
          <a:xfrm>
            <a:off x="2905125" y="2286000"/>
            <a:ext cx="3389313" cy="264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48000" y="2458998"/>
            <a:ext cx="5594801" cy="110799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Так держать!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" name="Прямоугольник 5">
            <a:hlinkClick r:id="rId3" action="ppaction://hlinksldjump"/>
          </p:cNvPr>
          <p:cNvSpPr/>
          <p:nvPr/>
        </p:nvSpPr>
        <p:spPr>
          <a:xfrm>
            <a:off x="2034010" y="5181600"/>
            <a:ext cx="6555973" cy="769441"/>
          </a:xfrm>
          <a:prstGeom prst="rect">
            <a:avLst/>
          </a:prstGeom>
          <a:solidFill>
            <a:srgbClr val="99FF99"/>
          </a:solidFill>
          <a:ln w="28575">
            <a:solidFill>
              <a:srgbClr val="C00000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omic Sans MS" pitchFamily="66" charset="0"/>
                <a:cs typeface="+mn-cs"/>
              </a:rPr>
              <a:t>Следующий вопросик</a:t>
            </a:r>
          </a:p>
        </p:txBody>
      </p:sp>
      <p:pic>
        <p:nvPicPr>
          <p:cNvPr id="46084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66838"/>
            <a:ext cx="2617788" cy="37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/>
            </a:gs>
            <a:gs pos="8000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43000" y="1295400"/>
            <a:ext cx="6867586" cy="175432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>
                <a:ln/>
                <a:solidFill>
                  <a:srgbClr val="99FF99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omic Sans MS" pitchFamily="66" charset="0"/>
                <a:cs typeface="+mn-cs"/>
              </a:rPr>
              <a:t>Ха-ха-ха.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>
                <a:ln/>
                <a:solidFill>
                  <a:srgbClr val="99FF99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omic Sans MS" pitchFamily="66" charset="0"/>
                <a:cs typeface="+mn-cs"/>
              </a:rPr>
              <a:t>Ответ неверный</a:t>
            </a:r>
            <a:endParaRPr lang="ru-RU" sz="5400" b="1" cap="all" dirty="0">
              <a:ln/>
              <a:solidFill>
                <a:srgbClr val="99FF99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1371600" y="3737572"/>
            <a:ext cx="4774064" cy="769441"/>
          </a:xfrm>
          <a:prstGeom prst="rect">
            <a:avLst/>
          </a:prstGeom>
          <a:solidFill>
            <a:srgbClr val="FFFF66"/>
          </a:solidFill>
          <a:ln w="19050">
            <a:solidFill>
              <a:srgbClr val="00B0F0"/>
            </a:solidFill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Вернуться назад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47108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6553200" y="3200400"/>
            <a:ext cx="2392363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  <p:sndAc>
      <p:stSnd>
        <p:snd r:embed="rId2" name="баба яга.wav"/>
      </p:stSnd>
    </p:sndAc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/>
            </a:gs>
            <a:gs pos="17000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571C3991.wav">
            <a:hlinkClick r:id="" action="ppaction://media"/>
          </p:cNvPr>
          <p:cNvPicPr>
            <a:picLocks noChangeAspect="1"/>
          </p:cNvPicPr>
          <p:nvPr>
            <a:wavAudioFile r:embed="rId1" name="571C4359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5626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>
            <a:hlinkClick r:id="rId5" action="ppaction://hlinksldjump"/>
          </p:cNvPr>
          <p:cNvSpPr/>
          <p:nvPr/>
        </p:nvSpPr>
        <p:spPr>
          <a:xfrm>
            <a:off x="3563293" y="3429000"/>
            <a:ext cx="4774064" cy="769441"/>
          </a:xfrm>
          <a:prstGeom prst="rect">
            <a:avLst/>
          </a:prstGeom>
          <a:solidFill>
            <a:srgbClr val="FFFF66"/>
          </a:solidFill>
          <a:ln w="19050">
            <a:solidFill>
              <a:srgbClr val="96DEF4"/>
            </a:solidFill>
          </a:ln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Вернуться назад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48132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8" y="2971800"/>
            <a:ext cx="2519362" cy="344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285999" y="1600200"/>
            <a:ext cx="5315879" cy="110799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cs typeface="+mn-cs"/>
              </a:rPr>
              <a:t>А вот и нет!</a:t>
            </a:r>
            <a:endParaRPr lang="ru-RU" sz="6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fade/>
    <p:sndAc>
      <p:stSnd>
        <p:snd r:embed="rId3" name="кощей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Box 3"/>
          <p:cNvSpPr txBox="1">
            <a:spLocks noChangeArrowheads="1"/>
          </p:cNvSpPr>
          <p:nvPr/>
        </p:nvSpPr>
        <p:spPr bwMode="auto">
          <a:xfrm>
            <a:off x="5257800" y="5551488"/>
            <a:ext cx="3352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b="1">
                <a:solidFill>
                  <a:srgbClr val="0D08C8"/>
                </a:solidFill>
                <a:latin typeface="Comic Sans MS" pitchFamily="66" charset="0"/>
              </a:rPr>
              <a:t>Составитель: Титова Н.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24000" y="1752600"/>
            <a:ext cx="6019800" cy="30162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Играйте и читайте вместе с нами!</a:t>
            </a:r>
            <a:endParaRPr lang="en-US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 algn="ctr">
              <a:defRPr/>
            </a:pP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2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Наш адрес:</a:t>
            </a:r>
          </a:p>
          <a:p>
            <a:pPr algn="ctr">
              <a:defRPr/>
            </a:pPr>
            <a:r>
              <a:rPr lang="ru-RU" sz="2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г. </a:t>
            </a:r>
            <a:r>
              <a:rPr lang="ru-RU" sz="2000" b="1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Костанай</a:t>
            </a:r>
            <a:r>
              <a:rPr lang="ru-RU" sz="2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.</a:t>
            </a:r>
          </a:p>
          <a:p>
            <a:pPr algn="ctr">
              <a:defRPr/>
            </a:pPr>
            <a:r>
              <a:rPr lang="ru-RU" sz="2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Ул. </a:t>
            </a:r>
            <a:r>
              <a:rPr lang="ru-RU" sz="2000" b="1" spc="5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Касымканова</a:t>
            </a:r>
            <a:r>
              <a:rPr lang="ru-RU" sz="2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, 74</a:t>
            </a:r>
          </a:p>
          <a:p>
            <a:pPr algn="ctr">
              <a:defRPr/>
            </a:pPr>
            <a:r>
              <a:rPr lang="ru-RU" sz="2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Эл. почта: </a:t>
            </a:r>
            <a:r>
              <a:rPr lang="en-US" sz="2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hlinkClick r:id="rId2"/>
              </a:rPr>
              <a:t>albiblio@yandex.ru</a:t>
            </a:r>
            <a:endParaRPr lang="en-US" sz="20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  <a:p>
            <a:pPr algn="ctr">
              <a:defRPr/>
            </a:pPr>
            <a:r>
              <a:rPr lang="en-US" sz="2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www.allib.org</a:t>
            </a:r>
            <a:endParaRPr lang="ru-RU" sz="20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рямоугольник 5"/>
          <p:cNvSpPr>
            <a:spLocks noChangeArrowheads="1"/>
          </p:cNvSpPr>
          <p:nvPr/>
        </p:nvSpPr>
        <p:spPr bwMode="auto">
          <a:xfrm>
            <a:off x="1143000" y="3178175"/>
            <a:ext cx="25908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2060"/>
                </a:solidFill>
              </a:rPr>
              <a:t> </a:t>
            </a:r>
            <a:r>
              <a:rPr lang="ru-RU" sz="2000" b="1">
                <a:solidFill>
                  <a:srgbClr val="002060"/>
                </a:solidFill>
                <a:latin typeface="Comic Sans MS" pitchFamily="66" charset="0"/>
                <a:hlinkClick r:id="rId2" action="ppaction://hlinksldjump"/>
              </a:rPr>
              <a:t>Зонтик</a:t>
            </a:r>
            <a:br>
              <a:rPr lang="ru-RU" sz="2000" b="1">
                <a:solidFill>
                  <a:srgbClr val="002060"/>
                </a:solidFill>
                <a:latin typeface="Comic Sans MS" pitchFamily="66" charset="0"/>
                <a:hlinkClick r:id="rId2" action="ppaction://hlinksldjump"/>
              </a:rPr>
            </a:br>
            <a:r>
              <a:rPr lang="ru-RU" sz="2000" b="1">
                <a:solidFill>
                  <a:srgbClr val="002060"/>
                </a:solidFill>
                <a:latin typeface="Comic Sans MS" pitchFamily="66" charset="0"/>
              </a:rPr>
              <a:t> </a:t>
            </a:r>
          </a:p>
          <a:p>
            <a:endParaRPr lang="ru-RU" sz="2000" b="1">
              <a:solidFill>
                <a:srgbClr val="002060"/>
              </a:solidFill>
              <a:latin typeface="Comic Sans MS" pitchFamily="66" charset="0"/>
              <a:hlinkClick r:id="rId3" action="ppaction://hlinksldjump"/>
            </a:endParaRPr>
          </a:p>
          <a:p>
            <a:r>
              <a:rPr lang="ru-RU" sz="2000" b="1">
                <a:solidFill>
                  <a:srgbClr val="002060"/>
                </a:solidFill>
                <a:latin typeface="Comic Sans MS" pitchFamily="66" charset="0"/>
                <a:hlinkClick r:id="rId3" action="ppaction://hlinksldjump"/>
              </a:rPr>
              <a:t>Лампа</a:t>
            </a:r>
            <a:r>
              <a:rPr lang="ru-RU" sz="2000" b="1">
                <a:solidFill>
                  <a:srgbClr val="002060"/>
                </a:solidFill>
                <a:latin typeface="Comic Sans MS" pitchFamily="66" charset="0"/>
              </a:rPr>
              <a:t/>
            </a:r>
            <a:br>
              <a:rPr lang="ru-RU" sz="2000" b="1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2000" b="1">
                <a:solidFill>
                  <a:srgbClr val="002060"/>
                </a:solidFill>
                <a:latin typeface="Comic Sans MS" pitchFamily="66" charset="0"/>
              </a:rPr>
              <a:t> </a:t>
            </a:r>
          </a:p>
          <a:p>
            <a:endParaRPr lang="ru-RU" sz="2000" b="1">
              <a:solidFill>
                <a:srgbClr val="002060"/>
              </a:solidFill>
              <a:latin typeface="Comic Sans MS" pitchFamily="66" charset="0"/>
              <a:hlinkClick r:id="rId4" action="ppaction://hlinksldjump"/>
            </a:endParaRPr>
          </a:p>
          <a:p>
            <a:r>
              <a:rPr lang="ru-RU" sz="2000" b="1">
                <a:solidFill>
                  <a:srgbClr val="002060"/>
                </a:solidFill>
                <a:latin typeface="Comic Sans MS" pitchFamily="66" charset="0"/>
                <a:hlinkClick r:id="rId4" action="ppaction://hlinksldjump"/>
              </a:rPr>
              <a:t>Зеркало </a:t>
            </a:r>
            <a:endParaRPr lang="ru-RU" sz="2000" b="1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1000" y="685800"/>
            <a:ext cx="8382000" cy="138499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При помощи какого волшебного предмета Оле-</a:t>
            </a:r>
            <a:r>
              <a:rPr lang="ru-RU" sz="2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Лукойе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 из сказки Андерсена посылал детям сказочные сны?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8600" y="2667000"/>
            <a:ext cx="4403725" cy="3678238"/>
          </a:xfrm>
          <a:prstGeom prst="rect">
            <a:avLst/>
          </a:prstGeom>
          <a:ln w="28575">
            <a:solidFill>
              <a:schemeClr val="accent6">
                <a:lumMod val="20000"/>
                <a:lumOff val="80000"/>
              </a:schemeClr>
            </a:solidFill>
          </a:ln>
        </p:spPr>
      </p:pic>
      <p:sp>
        <p:nvSpPr>
          <p:cNvPr id="5" name="Овал 4">
            <a:hlinkClick r:id="rId6" action="ppaction://hlinksldjump"/>
          </p:cNvPr>
          <p:cNvSpPr/>
          <p:nvPr/>
        </p:nvSpPr>
        <p:spPr>
          <a:xfrm>
            <a:off x="306388" y="200025"/>
            <a:ext cx="493712" cy="4572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/>
              <a:t>2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2000" y="533400"/>
            <a:ext cx="7847890" cy="107721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Осколки какого предмета ранили Кая из сказки «Снежная королева»?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7171" name="TextBox 6"/>
          <p:cNvSpPr txBox="1">
            <a:spLocks noChangeArrowheads="1"/>
          </p:cNvSpPr>
          <p:nvPr/>
        </p:nvSpPr>
        <p:spPr bwMode="auto">
          <a:xfrm>
            <a:off x="1066800" y="2438400"/>
            <a:ext cx="2438400" cy="237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buFont typeface="Wingdings" pitchFamily="2" charset="2"/>
              <a:buChar char="q"/>
              <a:defRPr/>
            </a:pPr>
            <a:endParaRPr lang="ru-RU" sz="24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 eaLnBrk="1" hangingPunct="1">
              <a:defRPr/>
            </a:pPr>
            <a:r>
              <a:rPr lang="ru-RU" sz="2000" b="1" dirty="0" err="1" smtClean="0">
                <a:solidFill>
                  <a:srgbClr val="002060"/>
                </a:solidFill>
                <a:latin typeface="Comic Sans MS" pitchFamily="66" charset="0"/>
                <a:hlinkClick r:id="rId2" action="ppaction://hlinksldjump"/>
              </a:rPr>
              <a:t>Кристал</a:t>
            </a:r>
            <a:endParaRPr lang="ru-RU" sz="20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eaLnBrk="1" hangingPunct="1">
              <a:buFont typeface="Wingdings" pitchFamily="2" charset="2"/>
              <a:buChar char="q"/>
              <a:defRPr/>
            </a:pPr>
            <a:endParaRPr lang="ru-RU" sz="20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 eaLnBrk="1" hangingPunct="1"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  <a:hlinkClick r:id="rId3" action="ppaction://hlinksldjump"/>
              </a:rPr>
              <a:t>Сосулька</a:t>
            </a:r>
            <a:endParaRPr lang="ru-RU" sz="20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eaLnBrk="1" hangingPunct="1">
              <a:buFont typeface="Wingdings" pitchFamily="2" charset="2"/>
              <a:buChar char="q"/>
              <a:defRPr/>
            </a:pPr>
            <a:endParaRPr lang="ru-RU" sz="20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 eaLnBrk="1" hangingPunct="1"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  <a:hlinkClick r:id="rId4" action="ppaction://hlinksldjump"/>
              </a:rPr>
              <a:t>Зеркало</a:t>
            </a:r>
            <a:endParaRPr lang="ru-RU" sz="20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eaLnBrk="1" hangingPunct="1">
              <a:buFont typeface="Wingdings" pitchFamily="2" charset="2"/>
              <a:buChar char="q"/>
              <a:defRPr/>
            </a:pPr>
            <a:endParaRPr lang="ru-RU" sz="2400" b="1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2975" y="2492375"/>
            <a:ext cx="5422900" cy="2808288"/>
          </a:xfrm>
          <a:prstGeom prst="rect">
            <a:avLst/>
          </a:prstGeom>
          <a:ln w="28575">
            <a:solidFill>
              <a:schemeClr val="bg1">
                <a:lumMod val="95000"/>
              </a:schemeClr>
            </a:solidFill>
          </a:ln>
        </p:spPr>
      </p:pic>
      <p:sp>
        <p:nvSpPr>
          <p:cNvPr id="6" name="Овал 5">
            <a:hlinkClick r:id="rId6" action="ppaction://hlinksldjump"/>
          </p:cNvPr>
          <p:cNvSpPr/>
          <p:nvPr/>
        </p:nvSpPr>
        <p:spPr>
          <a:xfrm>
            <a:off x="295275" y="228600"/>
            <a:ext cx="493713" cy="457200"/>
          </a:xfrm>
          <a:prstGeom prst="ellipse">
            <a:avLst/>
          </a:prstGeom>
          <a:solidFill>
            <a:srgbClr val="CC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/>
              <a:t>3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4800" y="685800"/>
            <a:ext cx="8763000" cy="107721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Что принцесса плела своим братьям-лебедям в сказке Г. К. Андерсена «Дикие лебеди?»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95400" y="2743200"/>
            <a:ext cx="2819400" cy="1938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2" action="ppaction://hlinksldjump"/>
              </a:rPr>
              <a:t>Сети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3" action="ppaction://hlinksldjump"/>
              </a:rPr>
              <a:t>Рубашки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err="1">
                <a:solidFill>
                  <a:srgbClr val="002060"/>
                </a:solidFill>
                <a:latin typeface="Comic Sans MS" pitchFamily="66" charset="0"/>
                <a:cs typeface="+mn-cs"/>
                <a:hlinkClick r:id="rId4" action="ppaction://hlinksldjump"/>
              </a:rPr>
              <a:t>Фенечки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400" y="1905000"/>
            <a:ext cx="3446463" cy="4648200"/>
          </a:xfrm>
          <a:prstGeom prst="rect">
            <a:avLst/>
          </a:prstGeom>
          <a:ln w="28575">
            <a:solidFill>
              <a:schemeClr val="accent4">
                <a:lumMod val="20000"/>
                <a:lumOff val="80000"/>
              </a:schemeClr>
            </a:solidFill>
          </a:ln>
        </p:spPr>
      </p:pic>
      <p:sp>
        <p:nvSpPr>
          <p:cNvPr id="6" name="Овал 5">
            <a:hlinkClick r:id="rId6" action="ppaction://hlinksldjump"/>
          </p:cNvPr>
          <p:cNvSpPr/>
          <p:nvPr/>
        </p:nvSpPr>
        <p:spPr>
          <a:xfrm>
            <a:off x="366713" y="219075"/>
            <a:ext cx="492125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/>
              <a:t>4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2000" y="457200"/>
            <a:ext cx="7924800" cy="95410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Как назывался волшебный орех в сказке Гофмана "Щелкунчик и Мышиный король"?</a:t>
            </a:r>
          </a:p>
        </p:txBody>
      </p:sp>
      <p:sp>
        <p:nvSpPr>
          <p:cNvPr id="9219" name="Прямоугольник 5"/>
          <p:cNvSpPr>
            <a:spLocks noChangeArrowheads="1"/>
          </p:cNvSpPr>
          <p:nvPr/>
        </p:nvSpPr>
        <p:spPr bwMode="auto">
          <a:xfrm>
            <a:off x="1447800" y="2798763"/>
            <a:ext cx="1284288" cy="163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7030A0"/>
                </a:solidFill>
                <a:latin typeface="Comic Sans MS" pitchFamily="66" charset="0"/>
                <a:hlinkClick r:id="rId2" action="ppaction://hlinksldjump"/>
              </a:rPr>
              <a:t>Кракатук</a:t>
            </a:r>
            <a:endParaRPr lang="ru-RU" sz="2000" b="1">
              <a:solidFill>
                <a:srgbClr val="7030A0"/>
              </a:solidFill>
              <a:latin typeface="Comic Sans MS" pitchFamily="66" charset="0"/>
            </a:endParaRPr>
          </a:p>
          <a:p>
            <a:endParaRPr lang="ru-RU" sz="2000" b="1">
              <a:solidFill>
                <a:srgbClr val="002060"/>
              </a:solidFill>
              <a:latin typeface="Comic Sans MS" pitchFamily="66" charset="0"/>
            </a:endParaRPr>
          </a:p>
          <a:p>
            <a:r>
              <a:rPr lang="ru-RU" sz="2000" b="1">
                <a:solidFill>
                  <a:srgbClr val="002060"/>
                </a:solidFill>
                <a:latin typeface="Comic Sans MS" pitchFamily="66" charset="0"/>
                <a:hlinkClick r:id="rId3" action="ppaction://hlinksldjump"/>
              </a:rPr>
              <a:t>Фундук</a:t>
            </a:r>
            <a:endParaRPr lang="ru-RU" sz="2000" b="1">
              <a:solidFill>
                <a:srgbClr val="002060"/>
              </a:solidFill>
              <a:latin typeface="Comic Sans MS" pitchFamily="66" charset="0"/>
            </a:endParaRPr>
          </a:p>
          <a:p>
            <a:endParaRPr lang="ru-RU" sz="2000" b="1">
              <a:solidFill>
                <a:srgbClr val="002060"/>
              </a:solidFill>
              <a:latin typeface="Comic Sans MS" pitchFamily="66" charset="0"/>
            </a:endParaRPr>
          </a:p>
          <a:p>
            <a:r>
              <a:rPr lang="ru-RU" sz="2000" b="1">
                <a:solidFill>
                  <a:srgbClr val="002060"/>
                </a:solidFill>
                <a:latin typeface="Comic Sans MS" pitchFamily="66" charset="0"/>
                <a:hlinkClick r:id="rId4" action="ppaction://hlinksldjump"/>
              </a:rPr>
              <a:t>Арахис</a:t>
            </a:r>
            <a:r>
              <a:rPr lang="ru-RU" sz="2000">
                <a:hlinkClick r:id="rId4" action="ppaction://hlinksldjump"/>
              </a:rPr>
              <a:t> </a:t>
            </a:r>
            <a:endParaRPr lang="ru-RU" sz="200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0275" y="1676400"/>
            <a:ext cx="3467100" cy="4953000"/>
          </a:xfrm>
          <a:prstGeom prst="rect">
            <a:avLst/>
          </a:prstGeom>
          <a:ln w="28575">
            <a:solidFill>
              <a:schemeClr val="accent5">
                <a:lumMod val="20000"/>
                <a:lumOff val="80000"/>
              </a:schemeClr>
            </a:solidFill>
          </a:ln>
        </p:spPr>
      </p:pic>
      <p:sp>
        <p:nvSpPr>
          <p:cNvPr id="7" name="Овал 6">
            <a:hlinkClick r:id="rId6" action="ppaction://hlinksldjump"/>
          </p:cNvPr>
          <p:cNvSpPr/>
          <p:nvPr/>
        </p:nvSpPr>
        <p:spPr>
          <a:xfrm>
            <a:off x="381000" y="228600"/>
            <a:ext cx="493713" cy="457200"/>
          </a:xfrm>
          <a:prstGeom prst="ellipse">
            <a:avLst/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/>
              <a:t>5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84018" y="762000"/>
            <a:ext cx="8299590" cy="120032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+mn-cs"/>
              </a:rPr>
              <a:t>С помощью какого волшебного предмета Госпожа Метелица из сказки Братьев Гримм сыпала на землю огромные хлопья снега?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90613" y="3144838"/>
            <a:ext cx="3429000" cy="1631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2" action="ppaction://hlinksldjump"/>
              </a:rPr>
              <a:t>Серебряный ковш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3" action="ppaction://hlinksldjump"/>
              </a:rPr>
              <a:t>Перина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+mn-cs"/>
                <a:hlinkClick r:id="rId2" action="ppaction://hlinksldjump"/>
              </a:rPr>
              <a:t>Подушка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+mn-cs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5938" y="2514600"/>
            <a:ext cx="4357687" cy="3032125"/>
          </a:xfrm>
          <a:prstGeom prst="rect">
            <a:avLst/>
          </a:prstGeom>
          <a:ln w="28575">
            <a:solidFill>
              <a:schemeClr val="accent4">
                <a:lumMod val="20000"/>
                <a:lumOff val="80000"/>
              </a:schemeClr>
            </a:solidFill>
          </a:ln>
        </p:spPr>
      </p:pic>
      <p:sp>
        <p:nvSpPr>
          <p:cNvPr id="5" name="Овал 4">
            <a:hlinkClick r:id="rId5" action="ppaction://hlinksldjump"/>
          </p:cNvPr>
          <p:cNvSpPr/>
          <p:nvPr/>
        </p:nvSpPr>
        <p:spPr>
          <a:xfrm>
            <a:off x="260350" y="187325"/>
            <a:ext cx="573088" cy="530225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/>
              <a:t>6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13049</TotalTime>
  <Words>1625</Words>
  <Application>Microsoft Office PowerPoint</Application>
  <PresentationFormat>Экран (4:3)</PresentationFormat>
  <Paragraphs>390</Paragraphs>
  <Slides>47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2" baseType="lpstr">
      <vt:lpstr>Calibri</vt:lpstr>
      <vt:lpstr>Arial</vt:lpstr>
      <vt:lpstr>Comic Sans MS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327</cp:revision>
  <dcterms:created xsi:type="dcterms:W3CDTF">2006-08-16T00:00:00Z</dcterms:created>
  <dcterms:modified xsi:type="dcterms:W3CDTF">2012-05-25T11:38:25Z</dcterms:modified>
</cp:coreProperties>
</file>