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5" r:id="rId2"/>
    <p:sldId id="271" r:id="rId3"/>
    <p:sldId id="287" r:id="rId4"/>
    <p:sldId id="284" r:id="rId5"/>
    <p:sldId id="279" r:id="rId6"/>
    <p:sldId id="290" r:id="rId7"/>
    <p:sldId id="295" r:id="rId8"/>
    <p:sldId id="294" r:id="rId9"/>
    <p:sldId id="260" r:id="rId10"/>
    <p:sldId id="300" r:id="rId11"/>
    <p:sldId id="301" r:id="rId12"/>
    <p:sldId id="303" r:id="rId13"/>
    <p:sldId id="29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3" autoAdjust="0"/>
    <p:restoredTop sz="89262" autoAdjust="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CA23B-001B-40CF-92A7-DFEA54CEA72A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00595-8B0A-4DFF-B001-30615EBE6B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186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00595-8B0A-4DFF-B001-30615EBE6B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50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00595-8B0A-4DFF-B001-30615EBE6BC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0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00595-8B0A-4DFF-B001-30615EBE6BC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82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00595-8B0A-4DFF-B001-30615EBE6BC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2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00595-8B0A-4DFF-B001-30615EBE6BC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81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00595-8B0A-4DFF-B001-30615EBE6BC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990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00595-8B0A-4DFF-B001-30615EBE6BC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98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304764"/>
            <a:ext cx="3485009" cy="4248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576" y="2132856"/>
            <a:ext cx="3858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бөлім</a:t>
            </a:r>
          </a:p>
          <a:p>
            <a:pPr algn="ctr"/>
            <a:r>
              <a:rPr lang="kk-KZ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Қоршаған орта </a:t>
            </a:r>
          </a:p>
          <a:p>
            <a:pPr algn="ctr"/>
            <a:endParaRPr lang="kk-KZ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17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11"/>
    </mc:Choice>
    <mc:Fallback xmlns="">
      <p:transition spd="slow" advTm="1751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9561" t="22438" r="29523" b="28344"/>
          <a:stretch/>
        </p:blipFill>
        <p:spPr>
          <a:xfrm>
            <a:off x="1007603" y="1268760"/>
            <a:ext cx="7128792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64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964" y="1268760"/>
            <a:ext cx="7078069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4221088"/>
            <a:ext cx="5334462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53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37"/>
    </mc:Choice>
    <mc:Fallback xmlns="">
      <p:transition spd="slow" advTm="5593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835554"/>
          </a:xfrm>
        </p:spPr>
        <p:txBody>
          <a:bodyPr>
            <a:normAutofit/>
          </a:bodyPr>
          <a:lstStyle/>
          <a:p>
            <a:r>
              <a:rPr lang="kk-KZ" b="1" dirty="0" smtClean="0">
                <a:solidFill>
                  <a:srgbClr val="C00000"/>
                </a:solidFill>
              </a:rPr>
              <a:t>Үй жұмысы</a:t>
            </a:r>
            <a:br>
              <a:rPr lang="kk-KZ" b="1" dirty="0" smtClean="0">
                <a:solidFill>
                  <a:srgbClr val="C00000"/>
                </a:solidFill>
              </a:rPr>
            </a:br>
            <a:r>
              <a:rPr lang="kk-KZ" b="1" dirty="0" smtClean="0">
                <a:solidFill>
                  <a:srgbClr val="002060"/>
                </a:solidFill>
              </a:rPr>
              <a:t>Сөздер жаттау</a:t>
            </a:r>
            <a:br>
              <a:rPr lang="kk-KZ" b="1" dirty="0" smtClean="0">
                <a:solidFill>
                  <a:srgbClr val="002060"/>
                </a:solidFill>
              </a:rPr>
            </a:br>
            <a:r>
              <a:rPr lang="kk-KZ" b="1" dirty="0" smtClean="0">
                <a:solidFill>
                  <a:srgbClr val="002060"/>
                </a:solidFill>
              </a:rPr>
              <a:t>4-тапсырма(11слайд)</a:t>
            </a:r>
            <a:br>
              <a:rPr lang="kk-KZ" b="1" dirty="0" smtClean="0">
                <a:solidFill>
                  <a:srgbClr val="002060"/>
                </a:solidFill>
              </a:rPr>
            </a:br>
            <a:r>
              <a:rPr lang="kk-KZ" b="1" dirty="0" smtClean="0">
                <a:solidFill>
                  <a:srgbClr val="002060"/>
                </a:solidFill>
              </a:rPr>
              <a:t>письменно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3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6"/>
    </mc:Choice>
    <mc:Fallback xmlns="">
      <p:transition spd="slow" advTm="56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00" y="620688"/>
            <a:ext cx="1828959" cy="1725318"/>
          </a:xfrm>
          <a:prstGeom prst="rect">
            <a:avLst/>
          </a:prstGeom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611560" y="1124744"/>
            <a:ext cx="5957133" cy="108012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тақырыбын болжайық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346006"/>
            <a:ext cx="3024336" cy="22682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11200" t="16234" r="7444"/>
          <a:stretch/>
        </p:blipFill>
        <p:spPr>
          <a:xfrm>
            <a:off x="4788024" y="2996952"/>
            <a:ext cx="3097089" cy="252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772"/>
    </mc:Choice>
    <mc:Fallback xmlns="">
      <p:transition spd="slow" advTm="4377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63040" y="1785926"/>
            <a:ext cx="6823736" cy="3937143"/>
          </a:xfrm>
        </p:spPr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pPr>
              <a:buNone/>
            </a:pPr>
            <a:endParaRPr lang="kk-KZ" dirty="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102217" y="1196753"/>
            <a:ext cx="6965245" cy="792088"/>
          </a:xfrm>
        </p:spPr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t="6590" b="11032"/>
          <a:stretch/>
        </p:blipFill>
        <p:spPr>
          <a:xfrm>
            <a:off x="2123728" y="2145199"/>
            <a:ext cx="5040560" cy="322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6"/>
    </mc:Choice>
    <mc:Fallback xmlns="">
      <p:transition spd="slow" advTm="65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2020067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solidFill>
                <a:schemeClr val="bg2">
                  <a:lumMod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д</a:t>
            </a:r>
            <a:r>
              <a:rPr lang="kk-KZ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осыңнын туған күніне не сыйлауға болатынын білесің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жаңа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сөздерді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үйренесің</a:t>
            </a:r>
            <a:endParaRPr lang="ru-RU" sz="28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жаңа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сөздер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арқылы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сөйлемдер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құрастыруды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Open Sans" panose="020B0606030504020204" pitchFamily="34" charset="0"/>
                <a:cs typeface="Times New Roman" panose="02020603050405020304" pitchFamily="18" charset="0"/>
              </a:rPr>
              <a:t>үйренесің</a:t>
            </a:r>
            <a:endParaRPr lang="ru-RU" sz="2800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54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68"/>
    </mc:Choice>
    <mc:Fallback xmlns="">
      <p:transition spd="slow" advTm="1776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95023" y="1556794"/>
            <a:ext cx="6965245" cy="4392486"/>
          </a:xfrm>
        </p:spPr>
        <p:txBody>
          <a:bodyPr>
            <a:normAutofit lnSpcReduction="10000"/>
          </a:bodyPr>
          <a:lstStyle/>
          <a:p>
            <a:endParaRPr lang="kk-KZ" dirty="0" smtClean="0"/>
          </a:p>
          <a:p>
            <a:r>
              <a:rPr lang="kk-KZ" dirty="0" smtClean="0"/>
              <a:t>Туған күн - день рождения</a:t>
            </a:r>
          </a:p>
          <a:p>
            <a:endParaRPr lang="kk-KZ" dirty="0" smtClean="0"/>
          </a:p>
          <a:p>
            <a:r>
              <a:rPr lang="kk-KZ" dirty="0" smtClean="0"/>
              <a:t>Сыйлық – подарок</a:t>
            </a:r>
          </a:p>
          <a:p>
            <a:endParaRPr lang="kk-KZ" dirty="0" smtClean="0"/>
          </a:p>
          <a:p>
            <a:r>
              <a:rPr lang="kk-KZ" dirty="0" smtClean="0"/>
              <a:t>Шын жүректен қуану – радость от души</a:t>
            </a:r>
          </a:p>
          <a:p>
            <a:endParaRPr lang="kk-KZ" dirty="0" smtClean="0"/>
          </a:p>
          <a:p>
            <a:r>
              <a:rPr lang="kk-KZ" dirty="0" smtClean="0"/>
              <a:t>Сыйлаймын- подарю</a:t>
            </a:r>
            <a:endParaRPr lang="kk-KZ" dirty="0" smtClean="0"/>
          </a:p>
          <a:p>
            <a:pPr marL="0" indent="0">
              <a:buNone/>
            </a:pPr>
            <a:endParaRPr lang="kk-KZ" dirty="0" smtClean="0"/>
          </a:p>
          <a:p>
            <a:r>
              <a:rPr lang="kk-KZ" dirty="0" smtClean="0"/>
              <a:t>Құттықтау хат- поздравительная открытка</a:t>
            </a:r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pPr>
              <a:buNone/>
            </a:pPr>
            <a:endParaRPr lang="kk-KZ" dirty="0" smtClean="0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10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сөз үйренейік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4783" y="1685459"/>
            <a:ext cx="1505489" cy="87944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708919"/>
            <a:ext cx="1158807" cy="936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12"/>
    </mc:Choice>
    <mc:Fallback xmlns="">
      <p:transition spd="slow" advTm="34312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/>
          <a:srcRect l="30630" t="40156" r="16241" b="13580"/>
          <a:stretch/>
        </p:blipFill>
        <p:spPr>
          <a:xfrm>
            <a:off x="1151620" y="1400005"/>
            <a:ext cx="2461364" cy="14401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046" y="2875546"/>
            <a:ext cx="246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- туған күн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24564" y="1340768"/>
            <a:ext cx="1872208" cy="1510407"/>
          </a:xfrm>
          <a:prstGeom prst="rect">
            <a:avLst/>
          </a:prstGeom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473460" y="582948"/>
            <a:ext cx="6269329" cy="707311"/>
          </a:xfrm>
        </p:spPr>
        <p:txBody>
          <a:bodyPr>
            <a:normAutofit/>
          </a:bodyPr>
          <a:lstStyle/>
          <a:p>
            <a:pPr algn="l"/>
            <a:r>
              <a:rPr lang="kk-KZ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Тыңда. Қайтала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t="29776" r="20000" b="10673"/>
          <a:stretch/>
        </p:blipFill>
        <p:spPr>
          <a:xfrm>
            <a:off x="827584" y="692694"/>
            <a:ext cx="648072" cy="6480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29986" y="2901684"/>
            <a:ext cx="246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- сыйлық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0634" y="908719"/>
            <a:ext cx="1635742" cy="22281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12714" y="3136859"/>
            <a:ext cx="246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– құттықтау хат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01288" y="5555917"/>
            <a:ext cx="3603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– шын жүректен құттықтау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8007" y="3608846"/>
            <a:ext cx="3133616" cy="18716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5250" y="3533409"/>
            <a:ext cx="2585703" cy="202250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87419" y="5659782"/>
            <a:ext cx="2461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 - гүл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76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04"/>
    </mc:Choice>
    <mc:Fallback xmlns="">
      <p:transition spd="slow" advTm="3090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84" y="1230228"/>
            <a:ext cx="7241216" cy="3782948"/>
          </a:xfrm>
          <a:prstGeom prst="rect">
            <a:avLst/>
          </a:prstGeom>
        </p:spPr>
      </p:pic>
      <p:sp>
        <p:nvSpPr>
          <p:cNvPr id="8" name="Заголовок 3"/>
          <p:cNvSpPr>
            <a:spLocks noGrp="1"/>
          </p:cNvSpPr>
          <p:nvPr>
            <p:ph type="title"/>
          </p:nvPr>
        </p:nvSpPr>
        <p:spPr>
          <a:xfrm>
            <a:off x="899592" y="692696"/>
            <a:ext cx="6965245" cy="432048"/>
          </a:xfrm>
        </p:spPr>
        <p:txBody>
          <a:bodyPr>
            <a:noAutofit/>
          </a:bodyPr>
          <a:lstStyle/>
          <a:p>
            <a:pPr algn="l"/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Тыңда. Қайтала. Оқы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5156424"/>
            <a:ext cx="73448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Бүгін – Әнелдің туған күні. Саша Әнелге шар сыйлады. </a:t>
            </a:r>
          </a:p>
          <a:p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кітап сыйлады. Қанат «Лего» сыйлады. Сен не сыйлайсың?</a:t>
            </a:r>
          </a:p>
          <a:p>
            <a:endParaRPr lang="kk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3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752"/>
    </mc:Choice>
    <mc:Fallback xmlns="">
      <p:transition spd="slow" advTm="2875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143999" cy="6858000"/>
          </a:xfrm>
          <a:prstGeom prst="rect">
            <a:avLst/>
          </a:prstGeom>
        </p:spPr>
      </p:pic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77377" cy="523185"/>
          </a:xfrm>
        </p:spPr>
        <p:txBody>
          <a:bodyPr>
            <a:noAutofit/>
          </a:bodyPr>
          <a:lstStyle/>
          <a:p>
            <a:pPr algn="l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– тапсырма Сөзді суретпен </a:t>
            </a:r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сәйкестендір.Устно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90" y="1723118"/>
            <a:ext cx="2782606" cy="19219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723118"/>
            <a:ext cx="1944216" cy="19219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6176" y="1734822"/>
            <a:ext cx="2160239" cy="19102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36687" y="4655375"/>
            <a:ext cx="1589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Гүл</a:t>
            </a:r>
            <a:r>
              <a:rPr lang="kk-KZ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4332" y="4670013"/>
            <a:ext cx="25033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 күн </a:t>
            </a:r>
            <a:r>
              <a:rPr lang="kk-KZ" sz="2800" dirty="0" smtClean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65668" y="4577680"/>
            <a:ext cx="223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Сыйлық</a:t>
            </a:r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61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67"/>
    </mc:Choice>
    <mc:Fallback xmlns="">
      <p:transition spd="slow" advTm="24467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07012" y="5143512"/>
            <a:ext cx="741682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kk-KZ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15567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372668"/>
          </a:xfrm>
        </p:spPr>
        <p:txBody>
          <a:bodyPr>
            <a:normAutofit fontScale="90000"/>
          </a:bodyPr>
          <a:lstStyle/>
          <a:p>
            <a:r>
              <a:rPr lang="kk-KZ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ЖАЗЫЛЫМ.Письменно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898888" y="1484785"/>
            <a:ext cx="7345520" cy="7358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kk-KZ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тапсырма </a:t>
            </a:r>
          </a:p>
          <a:p>
            <a:pPr algn="l"/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Берілген дауыссыз және дауысты дыбыстарды пайдаланып, үлгі бойынша сөз құрастырып </a:t>
            </a:r>
            <a:r>
              <a:rPr lang="kk-KZ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жаз.Используя гласные и согласные звуки составь слова.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229364"/>
              </p:ext>
            </p:extLst>
          </p:nvPr>
        </p:nvGraphicFramePr>
        <p:xfrm>
          <a:off x="1007013" y="2422197"/>
          <a:ext cx="7237395" cy="3148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2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2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24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108"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Дауыссыз дыбыстар</a:t>
                      </a:r>
                    </a:p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(согласные</a:t>
                      </a:r>
                      <a:r>
                        <a:rPr lang="kk-KZ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звуки)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Дауысты дыбыстар</a:t>
                      </a:r>
                    </a:p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(гласные звуки)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Жасырылған сөз</a:t>
                      </a:r>
                    </a:p>
                    <a:p>
                      <a:pPr algn="ctr"/>
                      <a:r>
                        <a:rPr lang="kk-KZ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(скрытое слово)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108">
                <a:tc>
                  <a:txBody>
                    <a:bodyPr/>
                    <a:lstStyle/>
                    <a:p>
                      <a:r>
                        <a:rPr lang="kk-KZ" dirty="0" smtClean="0"/>
                        <a:t>Қтқту </a:t>
                      </a:r>
                      <a:r>
                        <a:rPr lang="kk-KZ" baseline="0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ұыа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Құттықтау 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108">
                <a:tc>
                  <a:txBody>
                    <a:bodyPr/>
                    <a:lstStyle/>
                    <a:p>
                      <a:r>
                        <a:rPr lang="kk-KZ" dirty="0" smtClean="0"/>
                        <a:t>Тғн</a:t>
                      </a:r>
                      <a:r>
                        <a:rPr lang="kk-KZ" baseline="0" dirty="0" smtClean="0"/>
                        <a:t> </a:t>
                      </a:r>
                      <a:r>
                        <a:rPr lang="kk-KZ" dirty="0" smtClean="0"/>
                        <a:t>кн 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уа ү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108">
                <a:tc>
                  <a:txBody>
                    <a:bodyPr/>
                    <a:lstStyle/>
                    <a:p>
                      <a:r>
                        <a:rPr lang="kk-KZ" dirty="0" smtClean="0"/>
                        <a:t>Қнжқ 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оы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108">
                <a:tc>
                  <a:txBody>
                    <a:bodyPr/>
                    <a:lstStyle/>
                    <a:p>
                      <a:r>
                        <a:rPr lang="kk-KZ" dirty="0" smtClean="0"/>
                        <a:t>Сйлқ сйлу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ыы ыа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108">
                <a:tc>
                  <a:txBody>
                    <a:bodyPr/>
                    <a:lstStyle/>
                    <a:p>
                      <a:r>
                        <a:rPr lang="kk-KZ" dirty="0" smtClean="0"/>
                        <a:t>Шн жрктн</a:t>
                      </a:r>
                      <a:r>
                        <a:rPr lang="kk-KZ" baseline="0" dirty="0" smtClean="0"/>
                        <a:t> бр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ы</a:t>
                      </a:r>
                      <a:r>
                        <a:rPr lang="kk-KZ" baseline="0" dirty="0" smtClean="0"/>
                        <a:t> </a:t>
                      </a:r>
                      <a:r>
                        <a:rPr lang="kk-KZ" dirty="0" smtClean="0"/>
                        <a:t>үее</a:t>
                      </a:r>
                      <a:r>
                        <a:rPr lang="kk-KZ" baseline="0" dirty="0" smtClean="0"/>
                        <a:t> еу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8108">
                <a:tc>
                  <a:txBody>
                    <a:bodyPr/>
                    <a:lstStyle/>
                    <a:p>
                      <a:r>
                        <a:rPr lang="kk-KZ" dirty="0" smtClean="0"/>
                        <a:t>Сйлқ 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ыы</a:t>
                      </a:r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05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49"/>
    </mc:Choice>
    <mc:Fallback xmlns="">
      <p:transition spd="slow" advTm="57049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1035</TotalTime>
  <Words>186</Words>
  <Application>Microsoft Office PowerPoint</Application>
  <PresentationFormat>Экран (4:3)</PresentationFormat>
  <Paragraphs>69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Brush Script MT</vt:lpstr>
      <vt:lpstr>Calibri</vt:lpstr>
      <vt:lpstr>Constantia</vt:lpstr>
      <vt:lpstr>Franklin Gothic Book</vt:lpstr>
      <vt:lpstr>Open Sans</vt:lpstr>
      <vt:lpstr>Rage Italic</vt:lpstr>
      <vt:lpstr>Times New Roman</vt:lpstr>
      <vt:lpstr>Кнопка</vt:lpstr>
      <vt:lpstr>Презентация PowerPoint</vt:lpstr>
      <vt:lpstr>Сабақтың тақырыбын болжайық</vt:lpstr>
      <vt:lpstr>Сабақтың тақырыбы:</vt:lpstr>
      <vt:lpstr>Сабақтың мақсаты:</vt:lpstr>
      <vt:lpstr>Жаңа сөз үйренейік</vt:lpstr>
      <vt:lpstr>Тыңда. Қайтала </vt:lpstr>
      <vt:lpstr>Тыңда. Қайтала. Оқы</vt:lpstr>
      <vt:lpstr>1 – тапсырма Сөзді суретпен сәйкестендір.Устно</vt:lpstr>
      <vt:lpstr>ЖАЗЫЛЫМ.Письменно</vt:lpstr>
      <vt:lpstr>Презентация PowerPoint</vt:lpstr>
      <vt:lpstr>Презентация PowerPoint</vt:lpstr>
      <vt:lpstr>Үй жұмысы Сөздер жаттау 4-тапсырма(11слайд) письменно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109</cp:revision>
  <dcterms:created xsi:type="dcterms:W3CDTF">2014-10-11T04:38:55Z</dcterms:created>
  <dcterms:modified xsi:type="dcterms:W3CDTF">2020-04-14T15:48:00Z</dcterms:modified>
</cp:coreProperties>
</file>